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256" r:id="rId2"/>
    <p:sldId id="275" r:id="rId3"/>
    <p:sldId id="276" r:id="rId4"/>
    <p:sldId id="286" r:id="rId5"/>
    <p:sldId id="291" r:id="rId6"/>
    <p:sldId id="278" r:id="rId7"/>
    <p:sldId id="293" r:id="rId8"/>
    <p:sldId id="294" r:id="rId9"/>
    <p:sldId id="295" r:id="rId10"/>
    <p:sldId id="296" r:id="rId11"/>
    <p:sldId id="297" r:id="rId12"/>
    <p:sldId id="298" r:id="rId13"/>
    <p:sldId id="274"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E0FC"/>
    <a:srgbClr val="132BDC"/>
    <a:srgbClr val="4A5EE6"/>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CF1FC9-FE68-4338-9E67-B057669E5B90}" v="6" dt="2023-09-26T18:43:13.6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26"/>
  </p:normalViewPr>
  <p:slideViewPr>
    <p:cSldViewPr snapToGrid="0">
      <p:cViewPr varScale="1">
        <p:scale>
          <a:sx n="83" d="100"/>
          <a:sy n="83" d="100"/>
        </p:scale>
        <p:origin x="686" y="77"/>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inivasaragavan Sridharan" userId="626bf87fad03ab04" providerId="LiveId" clId="{A9CF1FC9-FE68-4338-9E67-B057669E5B90}"/>
    <pc:docChg chg="undo custSel addSld delSld modSld sldOrd">
      <pc:chgData name="Srinivasaragavan Sridharan" userId="626bf87fad03ab04" providerId="LiveId" clId="{A9CF1FC9-FE68-4338-9E67-B057669E5B90}" dt="2023-09-26T23:36:34.618" v="4385" actId="20577"/>
      <pc:docMkLst>
        <pc:docMk/>
      </pc:docMkLst>
      <pc:sldChg chg="modSp mod">
        <pc:chgData name="Srinivasaragavan Sridharan" userId="626bf87fad03ab04" providerId="LiveId" clId="{A9CF1FC9-FE68-4338-9E67-B057669E5B90}" dt="2023-09-26T17:26:55.514" v="1496" actId="14100"/>
        <pc:sldMkLst>
          <pc:docMk/>
          <pc:sldMk cId="2259308896" sldId="256"/>
        </pc:sldMkLst>
        <pc:spChg chg="mod">
          <ac:chgData name="Srinivasaragavan Sridharan" userId="626bf87fad03ab04" providerId="LiveId" clId="{A9CF1FC9-FE68-4338-9E67-B057669E5B90}" dt="2023-09-26T17:26:55.514" v="1496" actId="14100"/>
          <ac:spMkLst>
            <pc:docMk/>
            <pc:sldMk cId="2259308896" sldId="256"/>
            <ac:spMk id="5" creationId="{27228BAE-048B-681E-DD8D-BD96B22560E0}"/>
          </ac:spMkLst>
        </pc:spChg>
        <pc:spChg chg="mod">
          <ac:chgData name="Srinivasaragavan Sridharan" userId="626bf87fad03ab04" providerId="LiveId" clId="{A9CF1FC9-FE68-4338-9E67-B057669E5B90}" dt="2023-09-26T17:26:39.028" v="1493" actId="1076"/>
          <ac:spMkLst>
            <pc:docMk/>
            <pc:sldMk cId="2259308896" sldId="256"/>
            <ac:spMk id="7" creationId="{3AFD8D3D-82CB-EA16-814E-A3FED8BBF39B}"/>
          </ac:spMkLst>
        </pc:spChg>
      </pc:sldChg>
      <pc:sldChg chg="addSp delSp modSp del mod">
        <pc:chgData name="Srinivasaragavan Sridharan" userId="626bf87fad03ab04" providerId="LiveId" clId="{A9CF1FC9-FE68-4338-9E67-B057669E5B90}" dt="2023-09-26T18:42:52.042" v="1957" actId="47"/>
        <pc:sldMkLst>
          <pc:docMk/>
          <pc:sldMk cId="2563119616" sldId="265"/>
        </pc:sldMkLst>
        <pc:spChg chg="add del mod">
          <ac:chgData name="Srinivasaragavan Sridharan" userId="626bf87fad03ab04" providerId="LiveId" clId="{A9CF1FC9-FE68-4338-9E67-B057669E5B90}" dt="2023-09-26T18:32:23.031" v="1913" actId="478"/>
          <ac:spMkLst>
            <pc:docMk/>
            <pc:sldMk cId="2563119616" sldId="265"/>
            <ac:spMk id="3" creationId="{A12691FD-90E5-E052-8DC1-C502032F2164}"/>
          </ac:spMkLst>
        </pc:spChg>
        <pc:spChg chg="add del mod">
          <ac:chgData name="Srinivasaragavan Sridharan" userId="626bf87fad03ab04" providerId="LiveId" clId="{A9CF1FC9-FE68-4338-9E67-B057669E5B90}" dt="2023-09-26T18:32:29.386" v="1915" actId="478"/>
          <ac:spMkLst>
            <pc:docMk/>
            <pc:sldMk cId="2563119616" sldId="265"/>
            <ac:spMk id="5" creationId="{8193B0C6-6441-17C5-74EA-B0BBCA438EB1}"/>
          </ac:spMkLst>
        </pc:spChg>
        <pc:spChg chg="mod">
          <ac:chgData name="Srinivasaragavan Sridharan" userId="626bf87fad03ab04" providerId="LiveId" clId="{A9CF1FC9-FE68-4338-9E67-B057669E5B90}" dt="2023-09-26T18:33:19.679" v="1923" actId="1076"/>
          <ac:spMkLst>
            <pc:docMk/>
            <pc:sldMk cId="2563119616" sldId="265"/>
            <ac:spMk id="16" creationId="{9EA43EF1-009B-DB7B-7D0C-2867BEE9636E}"/>
          </ac:spMkLst>
        </pc:spChg>
        <pc:spChg chg="del mod">
          <ac:chgData name="Srinivasaragavan Sridharan" userId="626bf87fad03ab04" providerId="LiveId" clId="{A9CF1FC9-FE68-4338-9E67-B057669E5B90}" dt="2023-09-26T18:33:08.173" v="1921" actId="478"/>
          <ac:spMkLst>
            <pc:docMk/>
            <pc:sldMk cId="2563119616" sldId="265"/>
            <ac:spMk id="91" creationId="{8B0290DE-3F6E-5FEE-C40F-C7B3E29C3A73}"/>
          </ac:spMkLst>
        </pc:spChg>
        <pc:spChg chg="del">
          <ac:chgData name="Srinivasaragavan Sridharan" userId="626bf87fad03ab04" providerId="LiveId" clId="{A9CF1FC9-FE68-4338-9E67-B057669E5B90}" dt="2023-09-26T18:32:15.810" v="1912" actId="478"/>
          <ac:spMkLst>
            <pc:docMk/>
            <pc:sldMk cId="2563119616" sldId="265"/>
            <ac:spMk id="92" creationId="{94CC2695-FBEB-3190-E800-570E546F9F9D}"/>
          </ac:spMkLst>
        </pc:spChg>
        <pc:spChg chg="del">
          <ac:chgData name="Srinivasaragavan Sridharan" userId="626bf87fad03ab04" providerId="LiveId" clId="{A9CF1FC9-FE68-4338-9E67-B057669E5B90}" dt="2023-09-26T18:32:26.640" v="1914" actId="478"/>
          <ac:spMkLst>
            <pc:docMk/>
            <pc:sldMk cId="2563119616" sldId="265"/>
            <ac:spMk id="93" creationId="{D9B5BCF7-83AF-F5C9-0423-147C64DDC51B}"/>
          </ac:spMkLst>
        </pc:spChg>
        <pc:spChg chg="mod">
          <ac:chgData name="Srinivasaragavan Sridharan" userId="626bf87fad03ab04" providerId="LiveId" clId="{A9CF1FC9-FE68-4338-9E67-B057669E5B90}" dt="2023-09-26T18:42:38.273" v="1955" actId="20577"/>
          <ac:spMkLst>
            <pc:docMk/>
            <pc:sldMk cId="2563119616" sldId="265"/>
            <ac:spMk id="95" creationId="{9C9924F1-3753-74B2-DDD5-B5340BB785AE}"/>
          </ac:spMkLst>
        </pc:spChg>
      </pc:sldChg>
      <pc:sldChg chg="del">
        <pc:chgData name="Srinivasaragavan Sridharan" userId="626bf87fad03ab04" providerId="LiveId" clId="{A9CF1FC9-FE68-4338-9E67-B057669E5B90}" dt="2023-09-26T17:51:09.273" v="1860" actId="47"/>
        <pc:sldMkLst>
          <pc:docMk/>
          <pc:sldMk cId="2721508595" sldId="266"/>
        </pc:sldMkLst>
      </pc:sldChg>
      <pc:sldChg chg="addSp delSp modSp mod">
        <pc:chgData name="Srinivasaragavan Sridharan" userId="626bf87fad03ab04" providerId="LiveId" clId="{A9CF1FC9-FE68-4338-9E67-B057669E5B90}" dt="2023-09-26T23:36:22.702" v="4379" actId="1076"/>
        <pc:sldMkLst>
          <pc:docMk/>
          <pc:sldMk cId="1023783487" sldId="271"/>
        </pc:sldMkLst>
        <pc:spChg chg="mod">
          <ac:chgData name="Srinivasaragavan Sridharan" userId="626bf87fad03ab04" providerId="LiveId" clId="{A9CF1FC9-FE68-4338-9E67-B057669E5B90}" dt="2023-09-26T23:36:22.702" v="4379" actId="1076"/>
          <ac:spMkLst>
            <pc:docMk/>
            <pc:sldMk cId="1023783487" sldId="271"/>
            <ac:spMk id="4" creationId="{366A12F8-DD2F-AE73-677F-D5310D6D52B5}"/>
          </ac:spMkLst>
        </pc:spChg>
        <pc:spChg chg="add del mod">
          <ac:chgData name="Srinivasaragavan Sridharan" userId="626bf87fad03ab04" providerId="LiveId" clId="{A9CF1FC9-FE68-4338-9E67-B057669E5B90}" dt="2023-09-26T22:59:59.455" v="4376" actId="478"/>
          <ac:spMkLst>
            <pc:docMk/>
            <pc:sldMk cId="1023783487" sldId="271"/>
            <ac:spMk id="6" creationId="{ED1FFF3E-8596-B178-35A4-01FA6AC06CC2}"/>
          </ac:spMkLst>
        </pc:spChg>
        <pc:spChg chg="del">
          <ac:chgData name="Srinivasaragavan Sridharan" userId="626bf87fad03ab04" providerId="LiveId" clId="{A9CF1FC9-FE68-4338-9E67-B057669E5B90}" dt="2023-09-26T22:59:54.036" v="4375" actId="478"/>
          <ac:spMkLst>
            <pc:docMk/>
            <pc:sldMk cId="1023783487" sldId="271"/>
            <ac:spMk id="15" creationId="{791AF693-3675-52A5-9E8E-C071048A1A4D}"/>
          </ac:spMkLst>
        </pc:spChg>
      </pc:sldChg>
      <pc:sldChg chg="modSp mod">
        <pc:chgData name="Srinivasaragavan Sridharan" userId="626bf87fad03ab04" providerId="LiveId" clId="{A9CF1FC9-FE68-4338-9E67-B057669E5B90}" dt="2023-09-26T19:49:28.118" v="4278" actId="14100"/>
        <pc:sldMkLst>
          <pc:docMk/>
          <pc:sldMk cId="4278401256" sldId="274"/>
        </pc:sldMkLst>
        <pc:spChg chg="mod">
          <ac:chgData name="Srinivasaragavan Sridharan" userId="626bf87fad03ab04" providerId="LiveId" clId="{A9CF1FC9-FE68-4338-9E67-B057669E5B90}" dt="2023-09-26T19:49:28.118" v="4278" actId="14100"/>
          <ac:spMkLst>
            <pc:docMk/>
            <pc:sldMk cId="4278401256" sldId="274"/>
            <ac:spMk id="3" creationId="{0F17F915-9766-1FC8-98BD-D9AE3D5B2A55}"/>
          </ac:spMkLst>
        </pc:spChg>
        <pc:spChg chg="mod">
          <ac:chgData name="Srinivasaragavan Sridharan" userId="626bf87fad03ab04" providerId="LiveId" clId="{A9CF1FC9-FE68-4338-9E67-B057669E5B90}" dt="2023-09-26T17:51:43.085" v="1881" actId="20577"/>
          <ac:spMkLst>
            <pc:docMk/>
            <pc:sldMk cId="4278401256" sldId="274"/>
            <ac:spMk id="6" creationId="{D3B7B0AB-7E6D-621B-43E7-5825A6443DDF}"/>
          </ac:spMkLst>
        </pc:spChg>
        <pc:spChg chg="mod">
          <ac:chgData name="Srinivasaragavan Sridharan" userId="626bf87fad03ab04" providerId="LiveId" clId="{A9CF1FC9-FE68-4338-9E67-B057669E5B90}" dt="2023-09-26T19:23:18.866" v="3963" actId="1076"/>
          <ac:spMkLst>
            <pc:docMk/>
            <pc:sldMk cId="4278401256" sldId="274"/>
            <ac:spMk id="84" creationId="{F6A0489E-C8E2-CAE5-9FFC-28CC9E086048}"/>
          </ac:spMkLst>
        </pc:spChg>
      </pc:sldChg>
      <pc:sldChg chg="modSp mod">
        <pc:chgData name="Srinivasaragavan Sridharan" userId="626bf87fad03ab04" providerId="LiveId" clId="{A9CF1FC9-FE68-4338-9E67-B057669E5B90}" dt="2023-09-26T23:36:34.618" v="4385" actId="20577"/>
        <pc:sldMkLst>
          <pc:docMk/>
          <pc:sldMk cId="3171735052" sldId="275"/>
        </pc:sldMkLst>
        <pc:spChg chg="mod">
          <ac:chgData name="Srinivasaragavan Sridharan" userId="626bf87fad03ab04" providerId="LiveId" clId="{A9CF1FC9-FE68-4338-9E67-B057669E5B90}" dt="2023-09-26T23:36:34.618" v="4385" actId="20577"/>
          <ac:spMkLst>
            <pc:docMk/>
            <pc:sldMk cId="3171735052" sldId="275"/>
            <ac:spMk id="2" creationId="{3DA984E2-4C7E-D7E0-9603-A0CE74BC7667}"/>
          </ac:spMkLst>
        </pc:spChg>
        <pc:spChg chg="mod">
          <ac:chgData name="Srinivasaragavan Sridharan" userId="626bf87fad03ab04" providerId="LiveId" clId="{A9CF1FC9-FE68-4338-9E67-B057669E5B90}" dt="2023-09-26T22:37:55.690" v="4374" actId="14100"/>
          <ac:spMkLst>
            <pc:docMk/>
            <pc:sldMk cId="3171735052" sldId="275"/>
            <ac:spMk id="21" creationId="{A50CB90F-9D48-F8DD-961F-C3F1AE2B2D3D}"/>
          </ac:spMkLst>
        </pc:spChg>
      </pc:sldChg>
      <pc:sldChg chg="modSp mod">
        <pc:chgData name="Srinivasaragavan Sridharan" userId="626bf87fad03ab04" providerId="LiveId" clId="{A9CF1FC9-FE68-4338-9E67-B057669E5B90}" dt="2023-09-26T17:31:00.302" v="1541" actId="255"/>
        <pc:sldMkLst>
          <pc:docMk/>
          <pc:sldMk cId="612500148" sldId="276"/>
        </pc:sldMkLst>
        <pc:spChg chg="mod">
          <ac:chgData name="Srinivasaragavan Sridharan" userId="626bf87fad03ab04" providerId="LiveId" clId="{A9CF1FC9-FE68-4338-9E67-B057669E5B90}" dt="2023-09-26T17:31:00.302" v="1541" actId="255"/>
          <ac:spMkLst>
            <pc:docMk/>
            <pc:sldMk cId="612500148" sldId="276"/>
            <ac:spMk id="2" creationId="{C8FC01B0-7BC5-5869-A281-EF11B59BA8A0}"/>
          </ac:spMkLst>
        </pc:spChg>
      </pc:sldChg>
      <pc:sldChg chg="modSp del mod">
        <pc:chgData name="Srinivasaragavan Sridharan" userId="626bf87fad03ab04" providerId="LiveId" clId="{A9CF1FC9-FE68-4338-9E67-B057669E5B90}" dt="2023-09-26T17:28:18.552" v="1506" actId="47"/>
        <pc:sldMkLst>
          <pc:docMk/>
          <pc:sldMk cId="1643288952" sldId="277"/>
        </pc:sldMkLst>
        <pc:spChg chg="mod">
          <ac:chgData name="Srinivasaragavan Sridharan" userId="626bf87fad03ab04" providerId="LiveId" clId="{A9CF1FC9-FE68-4338-9E67-B057669E5B90}" dt="2023-09-26T15:12:39.355" v="992" actId="255"/>
          <ac:spMkLst>
            <pc:docMk/>
            <pc:sldMk cId="1643288952" sldId="277"/>
            <ac:spMk id="11" creationId="{12F52AD1-E424-C187-5E81-A7FC9CF89463}"/>
          </ac:spMkLst>
        </pc:spChg>
      </pc:sldChg>
      <pc:sldChg chg="addSp delSp modSp mod">
        <pc:chgData name="Srinivasaragavan Sridharan" userId="626bf87fad03ab04" providerId="LiveId" clId="{A9CF1FC9-FE68-4338-9E67-B057669E5B90}" dt="2023-09-26T06:52:16.202" v="406" actId="20577"/>
        <pc:sldMkLst>
          <pc:docMk/>
          <pc:sldMk cId="3942952489" sldId="278"/>
        </pc:sldMkLst>
        <pc:spChg chg="mod">
          <ac:chgData name="Srinivasaragavan Sridharan" userId="626bf87fad03ab04" providerId="LiveId" clId="{A9CF1FC9-FE68-4338-9E67-B057669E5B90}" dt="2023-09-26T06:47:05.213" v="36" actId="20577"/>
          <ac:spMkLst>
            <pc:docMk/>
            <pc:sldMk cId="3942952489" sldId="278"/>
            <ac:spMk id="2" creationId="{F82FB9C5-183A-3556-D047-215BDB00B71F}"/>
          </ac:spMkLst>
        </pc:spChg>
        <pc:spChg chg="add del mod">
          <ac:chgData name="Srinivasaragavan Sridharan" userId="626bf87fad03ab04" providerId="LiveId" clId="{A9CF1FC9-FE68-4338-9E67-B057669E5B90}" dt="2023-09-26T06:48:47.626" v="40" actId="22"/>
          <ac:spMkLst>
            <pc:docMk/>
            <pc:sldMk cId="3942952489" sldId="278"/>
            <ac:spMk id="5" creationId="{548380B4-B2A1-93FC-5C86-A510BAE91771}"/>
          </ac:spMkLst>
        </pc:spChg>
        <pc:spChg chg="add mod">
          <ac:chgData name="Srinivasaragavan Sridharan" userId="626bf87fad03ab04" providerId="LiveId" clId="{A9CF1FC9-FE68-4338-9E67-B057669E5B90}" dt="2023-09-26T06:52:16.202" v="406" actId="20577"/>
          <ac:spMkLst>
            <pc:docMk/>
            <pc:sldMk cId="3942952489" sldId="278"/>
            <ac:spMk id="10" creationId="{2573D2C9-C3DD-A492-C857-DDA0DDA7B215}"/>
          </ac:spMkLst>
        </pc:spChg>
        <pc:graphicFrameChg chg="del modGraphic">
          <ac:chgData name="Srinivasaragavan Sridharan" userId="626bf87fad03ab04" providerId="LiveId" clId="{A9CF1FC9-FE68-4338-9E67-B057669E5B90}" dt="2023-09-26T06:47:13.183" v="38" actId="478"/>
          <ac:graphicFrameMkLst>
            <pc:docMk/>
            <pc:sldMk cId="3942952489" sldId="278"/>
            <ac:graphicFrameMk id="6" creationId="{2DE29ABF-2F75-58D0-2A5A-72FA8A4E0526}"/>
          </ac:graphicFrameMkLst>
        </pc:graphicFrameChg>
        <pc:picChg chg="add mod ord">
          <ac:chgData name="Srinivasaragavan Sridharan" userId="626bf87fad03ab04" providerId="LiveId" clId="{A9CF1FC9-FE68-4338-9E67-B057669E5B90}" dt="2023-09-26T06:49:03.642" v="43" actId="1076"/>
          <ac:picMkLst>
            <pc:docMk/>
            <pc:sldMk cId="3942952489" sldId="278"/>
            <ac:picMk id="9" creationId="{63CA7DF7-DD0C-711E-2F5D-AC1645BC3E51}"/>
          </ac:picMkLst>
        </pc:picChg>
      </pc:sldChg>
      <pc:sldChg chg="del mod modShow">
        <pc:chgData name="Srinivasaragavan Sridharan" userId="626bf87fad03ab04" providerId="LiveId" clId="{A9CF1FC9-FE68-4338-9E67-B057669E5B90}" dt="2023-09-26T15:20:54.364" v="1422" actId="2696"/>
        <pc:sldMkLst>
          <pc:docMk/>
          <pc:sldMk cId="1572098340" sldId="279"/>
        </pc:sldMkLst>
      </pc:sldChg>
      <pc:sldChg chg="del">
        <pc:chgData name="Srinivasaragavan Sridharan" userId="626bf87fad03ab04" providerId="LiveId" clId="{A9CF1FC9-FE68-4338-9E67-B057669E5B90}" dt="2023-09-26T15:18:36.221" v="1418" actId="2696"/>
        <pc:sldMkLst>
          <pc:docMk/>
          <pc:sldMk cId="2646176605" sldId="283"/>
        </pc:sldMkLst>
      </pc:sldChg>
      <pc:sldChg chg="addSp modSp mod">
        <pc:chgData name="Srinivasaragavan Sridharan" userId="626bf87fad03ab04" providerId="LiveId" clId="{A9CF1FC9-FE68-4338-9E67-B057669E5B90}" dt="2023-09-26T17:31:43.160" v="1546" actId="1076"/>
        <pc:sldMkLst>
          <pc:docMk/>
          <pc:sldMk cId="2521615323" sldId="286"/>
        </pc:sldMkLst>
        <pc:spChg chg="mod">
          <ac:chgData name="Srinivasaragavan Sridharan" userId="626bf87fad03ab04" providerId="LiveId" clId="{A9CF1FC9-FE68-4338-9E67-B057669E5B90}" dt="2023-09-26T17:31:43.160" v="1546" actId="1076"/>
          <ac:spMkLst>
            <pc:docMk/>
            <pc:sldMk cId="2521615323" sldId="286"/>
            <ac:spMk id="2" creationId="{A2CD3C5A-CEA8-6DDC-B3F1-41D07C4FA704}"/>
          </ac:spMkLst>
        </pc:spChg>
        <pc:spChg chg="add mod">
          <ac:chgData name="Srinivasaragavan Sridharan" userId="626bf87fad03ab04" providerId="LiveId" clId="{A9CF1FC9-FE68-4338-9E67-B057669E5B90}" dt="2023-09-26T17:31:27.951" v="1544" actId="14100"/>
          <ac:spMkLst>
            <pc:docMk/>
            <pc:sldMk cId="2521615323" sldId="286"/>
            <ac:spMk id="3" creationId="{5D23E90E-FC60-94EC-90EB-9D40829FBA7F}"/>
          </ac:spMkLst>
        </pc:spChg>
      </pc:sldChg>
      <pc:sldChg chg="del">
        <pc:chgData name="Srinivasaragavan Sridharan" userId="626bf87fad03ab04" providerId="LiveId" clId="{A9CF1FC9-FE68-4338-9E67-B057669E5B90}" dt="2023-09-26T15:18:26.956" v="1417" actId="2696"/>
        <pc:sldMkLst>
          <pc:docMk/>
          <pc:sldMk cId="1409658235" sldId="287"/>
        </pc:sldMkLst>
      </pc:sldChg>
      <pc:sldChg chg="del">
        <pc:chgData name="Srinivasaragavan Sridharan" userId="626bf87fad03ab04" providerId="LiveId" clId="{A9CF1FC9-FE68-4338-9E67-B057669E5B90}" dt="2023-09-26T15:19:00.450" v="1419" actId="2696"/>
        <pc:sldMkLst>
          <pc:docMk/>
          <pc:sldMk cId="1849997620" sldId="289"/>
        </pc:sldMkLst>
      </pc:sldChg>
      <pc:sldChg chg="del">
        <pc:chgData name="Srinivasaragavan Sridharan" userId="626bf87fad03ab04" providerId="LiveId" clId="{A9CF1FC9-FE68-4338-9E67-B057669E5B90}" dt="2023-09-26T15:19:33.332" v="1420" actId="2696"/>
        <pc:sldMkLst>
          <pc:docMk/>
          <pc:sldMk cId="1263127112" sldId="290"/>
        </pc:sldMkLst>
      </pc:sldChg>
      <pc:sldChg chg="addSp delSp modSp add mod ord">
        <pc:chgData name="Srinivasaragavan Sridharan" userId="626bf87fad03ab04" providerId="LiveId" clId="{A9CF1FC9-FE68-4338-9E67-B057669E5B90}" dt="2023-09-26T22:36:10.672" v="4361" actId="20577"/>
        <pc:sldMkLst>
          <pc:docMk/>
          <pc:sldMk cId="3762074544" sldId="291"/>
        </pc:sldMkLst>
        <pc:spChg chg="mod">
          <ac:chgData name="Srinivasaragavan Sridharan" userId="626bf87fad03ab04" providerId="LiveId" clId="{A9CF1FC9-FE68-4338-9E67-B057669E5B90}" dt="2023-09-26T22:35:09.429" v="4322" actId="1076"/>
          <ac:spMkLst>
            <pc:docMk/>
            <pc:sldMk cId="3762074544" sldId="291"/>
            <ac:spMk id="2" creationId="{A2CD3C5A-CEA8-6DDC-B3F1-41D07C4FA704}"/>
          </ac:spMkLst>
        </pc:spChg>
        <pc:spChg chg="add del mod">
          <ac:chgData name="Srinivasaragavan Sridharan" userId="626bf87fad03ab04" providerId="LiveId" clId="{A9CF1FC9-FE68-4338-9E67-B057669E5B90}" dt="2023-09-26T17:30:22.508" v="1540"/>
          <ac:spMkLst>
            <pc:docMk/>
            <pc:sldMk cId="3762074544" sldId="291"/>
            <ac:spMk id="3" creationId="{A1FC63F5-4197-1B72-3304-CF25ACBB72CC}"/>
          </ac:spMkLst>
        </pc:spChg>
        <pc:spChg chg="add mod">
          <ac:chgData name="Srinivasaragavan Sridharan" userId="626bf87fad03ab04" providerId="LiveId" clId="{A9CF1FC9-FE68-4338-9E67-B057669E5B90}" dt="2023-09-26T22:36:10.672" v="4361" actId="20577"/>
          <ac:spMkLst>
            <pc:docMk/>
            <pc:sldMk cId="3762074544" sldId="291"/>
            <ac:spMk id="4" creationId="{0F4B48DF-BC5B-B070-1213-DEDC6D294BDB}"/>
          </ac:spMkLst>
        </pc:spChg>
      </pc:sldChg>
      <pc:sldChg chg="modSp add del mod ord">
        <pc:chgData name="Srinivasaragavan Sridharan" userId="626bf87fad03ab04" providerId="LiveId" clId="{A9CF1FC9-FE68-4338-9E67-B057669E5B90}" dt="2023-09-26T17:36:05.477" v="1678" actId="47"/>
        <pc:sldMkLst>
          <pc:docMk/>
          <pc:sldMk cId="3072739323" sldId="292"/>
        </pc:sldMkLst>
        <pc:spChg chg="mod">
          <ac:chgData name="Srinivasaragavan Sridharan" userId="626bf87fad03ab04" providerId="LiveId" clId="{A9CF1FC9-FE68-4338-9E67-B057669E5B90}" dt="2023-09-26T15:17:25.334" v="1416" actId="20577"/>
          <ac:spMkLst>
            <pc:docMk/>
            <pc:sldMk cId="3072739323" sldId="292"/>
            <ac:spMk id="11" creationId="{12F52AD1-E424-C187-5E81-A7FC9CF89463}"/>
          </ac:spMkLst>
        </pc:spChg>
      </pc:sldChg>
      <pc:sldChg chg="addSp delSp modSp add mod">
        <pc:chgData name="Srinivasaragavan Sridharan" userId="626bf87fad03ab04" providerId="LiveId" clId="{A9CF1FC9-FE68-4338-9E67-B057669E5B90}" dt="2023-09-26T17:47:50.612" v="1840" actId="1076"/>
        <pc:sldMkLst>
          <pc:docMk/>
          <pc:sldMk cId="262995330" sldId="293"/>
        </pc:sldMkLst>
        <pc:spChg chg="mod">
          <ac:chgData name="Srinivasaragavan Sridharan" userId="626bf87fad03ab04" providerId="LiveId" clId="{A9CF1FC9-FE68-4338-9E67-B057669E5B90}" dt="2023-09-26T16:26:58.711" v="1484" actId="20577"/>
          <ac:spMkLst>
            <pc:docMk/>
            <pc:sldMk cId="262995330" sldId="293"/>
            <ac:spMk id="2" creationId="{F82FB9C5-183A-3556-D047-215BDB00B71F}"/>
          </ac:spMkLst>
        </pc:spChg>
        <pc:spChg chg="add del mod">
          <ac:chgData name="Srinivasaragavan Sridharan" userId="626bf87fad03ab04" providerId="LiveId" clId="{A9CF1FC9-FE68-4338-9E67-B057669E5B90}" dt="2023-09-26T16:26:04.779" v="1430" actId="478"/>
          <ac:spMkLst>
            <pc:docMk/>
            <pc:sldMk cId="262995330" sldId="293"/>
            <ac:spMk id="5" creationId="{3B275E21-105E-8F79-B757-1DB792EBFAAC}"/>
          </ac:spMkLst>
        </pc:spChg>
        <pc:spChg chg="del mod">
          <ac:chgData name="Srinivasaragavan Sridharan" userId="626bf87fad03ab04" providerId="LiveId" clId="{A9CF1FC9-FE68-4338-9E67-B057669E5B90}" dt="2023-09-26T17:47:35.009" v="1836" actId="478"/>
          <ac:spMkLst>
            <pc:docMk/>
            <pc:sldMk cId="262995330" sldId="293"/>
            <ac:spMk id="10" creationId="{2573D2C9-C3DD-A492-C857-DDA0DDA7B215}"/>
          </ac:spMkLst>
        </pc:spChg>
        <pc:picChg chg="add mod">
          <ac:chgData name="Srinivasaragavan Sridharan" userId="626bf87fad03ab04" providerId="LiveId" clId="{A9CF1FC9-FE68-4338-9E67-B057669E5B90}" dt="2023-09-26T17:47:50.612" v="1840" actId="1076"/>
          <ac:picMkLst>
            <pc:docMk/>
            <pc:sldMk cId="262995330" sldId="293"/>
            <ac:picMk id="8" creationId="{8B767AA8-39A0-CC44-A427-7B54836CDF73}"/>
          </ac:picMkLst>
        </pc:picChg>
        <pc:picChg chg="del">
          <ac:chgData name="Srinivasaragavan Sridharan" userId="626bf87fad03ab04" providerId="LiveId" clId="{A9CF1FC9-FE68-4338-9E67-B057669E5B90}" dt="2023-09-26T16:25:39.009" v="1424" actId="478"/>
          <ac:picMkLst>
            <pc:docMk/>
            <pc:sldMk cId="262995330" sldId="293"/>
            <ac:picMk id="9" creationId="{63CA7DF7-DD0C-711E-2F5D-AC1645BC3E51}"/>
          </ac:picMkLst>
        </pc:picChg>
      </pc:sldChg>
      <pc:sldChg chg="addSp delSp modSp add mod">
        <pc:chgData name="Srinivasaragavan Sridharan" userId="626bf87fad03ab04" providerId="LiveId" clId="{A9CF1FC9-FE68-4338-9E67-B057669E5B90}" dt="2023-09-26T17:50:01.880" v="1855" actId="14100"/>
        <pc:sldMkLst>
          <pc:docMk/>
          <pc:sldMk cId="596083004" sldId="294"/>
        </pc:sldMkLst>
        <pc:spChg chg="mod">
          <ac:chgData name="Srinivasaragavan Sridharan" userId="626bf87fad03ab04" providerId="LiveId" clId="{A9CF1FC9-FE68-4338-9E67-B057669E5B90}" dt="2023-09-26T17:45:57.468" v="1826" actId="1076"/>
          <ac:spMkLst>
            <pc:docMk/>
            <pc:sldMk cId="596083004" sldId="294"/>
            <ac:spMk id="2" creationId="{F82FB9C5-183A-3556-D047-215BDB00B71F}"/>
          </ac:spMkLst>
        </pc:spChg>
        <pc:spChg chg="del mod">
          <ac:chgData name="Srinivasaragavan Sridharan" userId="626bf87fad03ab04" providerId="LiveId" clId="{A9CF1FC9-FE68-4338-9E67-B057669E5B90}" dt="2023-09-26T17:45:53.762" v="1825" actId="478"/>
          <ac:spMkLst>
            <pc:docMk/>
            <pc:sldMk cId="596083004" sldId="294"/>
            <ac:spMk id="10" creationId="{2573D2C9-C3DD-A492-C857-DDA0DDA7B215}"/>
          </ac:spMkLst>
        </pc:spChg>
        <pc:picChg chg="add mod">
          <ac:chgData name="Srinivasaragavan Sridharan" userId="626bf87fad03ab04" providerId="LiveId" clId="{A9CF1FC9-FE68-4338-9E67-B057669E5B90}" dt="2023-09-26T17:50:01.880" v="1855" actId="14100"/>
          <ac:picMkLst>
            <pc:docMk/>
            <pc:sldMk cId="596083004" sldId="294"/>
            <ac:picMk id="5" creationId="{4C6089FC-4119-5DA1-F1FC-2B03492F1E21}"/>
          </ac:picMkLst>
        </pc:picChg>
        <pc:picChg chg="del">
          <ac:chgData name="Srinivasaragavan Sridharan" userId="626bf87fad03ab04" providerId="LiveId" clId="{A9CF1FC9-FE68-4338-9E67-B057669E5B90}" dt="2023-09-26T17:45:37.646" v="1819" actId="478"/>
          <ac:picMkLst>
            <pc:docMk/>
            <pc:sldMk cId="596083004" sldId="294"/>
            <ac:picMk id="8" creationId="{8B767AA8-39A0-CC44-A427-7B54836CDF73}"/>
          </ac:picMkLst>
        </pc:picChg>
      </pc:sldChg>
      <pc:sldChg chg="addSp delSp modSp add mod">
        <pc:chgData name="Srinivasaragavan Sridharan" userId="626bf87fad03ab04" providerId="LiveId" clId="{A9CF1FC9-FE68-4338-9E67-B057669E5B90}" dt="2023-09-26T17:47:17.506" v="1834" actId="14100"/>
        <pc:sldMkLst>
          <pc:docMk/>
          <pc:sldMk cId="2602253482" sldId="295"/>
        </pc:sldMkLst>
        <pc:spChg chg="mod">
          <ac:chgData name="Srinivasaragavan Sridharan" userId="626bf87fad03ab04" providerId="LiveId" clId="{A9CF1FC9-FE68-4338-9E67-B057669E5B90}" dt="2023-09-26T17:37:49.894" v="1739" actId="20577"/>
          <ac:spMkLst>
            <pc:docMk/>
            <pc:sldMk cId="2602253482" sldId="295"/>
            <ac:spMk id="2" creationId="{F82FB9C5-183A-3556-D047-215BDB00B71F}"/>
          </ac:spMkLst>
        </pc:spChg>
        <pc:spChg chg="del">
          <ac:chgData name="Srinivasaragavan Sridharan" userId="626bf87fad03ab04" providerId="LiveId" clId="{A9CF1FC9-FE68-4338-9E67-B057669E5B90}" dt="2023-09-26T17:47:02.967" v="1830" actId="478"/>
          <ac:spMkLst>
            <pc:docMk/>
            <pc:sldMk cId="2602253482" sldId="295"/>
            <ac:spMk id="10" creationId="{2573D2C9-C3DD-A492-C857-DDA0DDA7B215}"/>
          </ac:spMkLst>
        </pc:spChg>
        <pc:picChg chg="add mod">
          <ac:chgData name="Srinivasaragavan Sridharan" userId="626bf87fad03ab04" providerId="LiveId" clId="{A9CF1FC9-FE68-4338-9E67-B057669E5B90}" dt="2023-09-26T17:47:17.506" v="1834" actId="14100"/>
          <ac:picMkLst>
            <pc:docMk/>
            <pc:sldMk cId="2602253482" sldId="295"/>
            <ac:picMk id="5" creationId="{F66DDA11-D3C5-3660-F1BF-4E5750B18043}"/>
          </ac:picMkLst>
        </pc:picChg>
        <pc:picChg chg="del">
          <ac:chgData name="Srinivasaragavan Sridharan" userId="626bf87fad03ab04" providerId="LiveId" clId="{A9CF1FC9-FE68-4338-9E67-B057669E5B90}" dt="2023-09-26T17:46:58.309" v="1829" actId="478"/>
          <ac:picMkLst>
            <pc:docMk/>
            <pc:sldMk cId="2602253482" sldId="295"/>
            <ac:picMk id="8" creationId="{8B767AA8-39A0-CC44-A427-7B54836CDF73}"/>
          </ac:picMkLst>
        </pc:picChg>
      </pc:sldChg>
      <pc:sldChg chg="addSp delSp modSp add mod ord">
        <pc:chgData name="Srinivasaragavan Sridharan" userId="626bf87fad03ab04" providerId="LiveId" clId="{A9CF1FC9-FE68-4338-9E67-B057669E5B90}" dt="2023-09-26T22:33:14.836" v="4300"/>
        <pc:sldMkLst>
          <pc:docMk/>
          <pc:sldMk cId="2919501934" sldId="296"/>
        </pc:sldMkLst>
        <pc:spChg chg="mod">
          <ac:chgData name="Srinivasaragavan Sridharan" userId="626bf87fad03ab04" providerId="LiveId" clId="{A9CF1FC9-FE68-4338-9E67-B057669E5B90}" dt="2023-09-26T17:38:32.202" v="1774" actId="1076"/>
          <ac:spMkLst>
            <pc:docMk/>
            <pc:sldMk cId="2919501934" sldId="296"/>
            <ac:spMk id="2" creationId="{F82FB9C5-183A-3556-D047-215BDB00B71F}"/>
          </ac:spMkLst>
        </pc:spChg>
        <pc:spChg chg="del">
          <ac:chgData name="Srinivasaragavan Sridharan" userId="626bf87fad03ab04" providerId="LiveId" clId="{A9CF1FC9-FE68-4338-9E67-B057669E5B90}" dt="2023-09-26T17:50:51.258" v="1859" actId="478"/>
          <ac:spMkLst>
            <pc:docMk/>
            <pc:sldMk cId="2919501934" sldId="296"/>
            <ac:spMk id="10" creationId="{2573D2C9-C3DD-A492-C857-DDA0DDA7B215}"/>
          </ac:spMkLst>
        </pc:spChg>
        <pc:picChg chg="add mod">
          <ac:chgData name="Srinivasaragavan Sridharan" userId="626bf87fad03ab04" providerId="LiveId" clId="{A9CF1FC9-FE68-4338-9E67-B057669E5B90}" dt="2023-09-26T17:55:21.494" v="1911" actId="14100"/>
          <ac:picMkLst>
            <pc:docMk/>
            <pc:sldMk cId="2919501934" sldId="296"/>
            <ac:picMk id="5" creationId="{4252D602-5AD9-3FC9-7055-A6BBDAD4A241}"/>
          </ac:picMkLst>
        </pc:picChg>
        <pc:picChg chg="del">
          <ac:chgData name="Srinivasaragavan Sridharan" userId="626bf87fad03ab04" providerId="LiveId" clId="{A9CF1FC9-FE68-4338-9E67-B057669E5B90}" dt="2023-09-26T17:50:30.721" v="1858" actId="478"/>
          <ac:picMkLst>
            <pc:docMk/>
            <pc:sldMk cId="2919501934" sldId="296"/>
            <ac:picMk id="8" creationId="{8B767AA8-39A0-CC44-A427-7B54836CDF73}"/>
          </ac:picMkLst>
        </pc:picChg>
        <pc:picChg chg="add mod">
          <ac:chgData name="Srinivasaragavan Sridharan" userId="626bf87fad03ab04" providerId="LiveId" clId="{A9CF1FC9-FE68-4338-9E67-B057669E5B90}" dt="2023-09-26T17:55:16.505" v="1909" actId="1076"/>
          <ac:picMkLst>
            <pc:docMk/>
            <pc:sldMk cId="2919501934" sldId="296"/>
            <ac:picMk id="9" creationId="{CF6A8152-EAC5-C5A5-22E0-3FAB680E8614}"/>
          </ac:picMkLst>
        </pc:picChg>
      </pc:sldChg>
      <pc:sldChg chg="addSp delSp modSp add mod ord">
        <pc:chgData name="Srinivasaragavan Sridharan" userId="626bf87fad03ab04" providerId="LiveId" clId="{A9CF1FC9-FE68-4338-9E67-B057669E5B90}" dt="2023-09-26T22:33:17.257" v="4302"/>
        <pc:sldMkLst>
          <pc:docMk/>
          <pc:sldMk cId="1530774364" sldId="297"/>
        </pc:sldMkLst>
        <pc:spChg chg="mod">
          <ac:chgData name="Srinivasaragavan Sridharan" userId="626bf87fad03ab04" providerId="LiveId" clId="{A9CF1FC9-FE68-4338-9E67-B057669E5B90}" dt="2023-09-26T17:38:51.873" v="1816" actId="20577"/>
          <ac:spMkLst>
            <pc:docMk/>
            <pc:sldMk cId="1530774364" sldId="297"/>
            <ac:spMk id="2" creationId="{F82FB9C5-183A-3556-D047-215BDB00B71F}"/>
          </ac:spMkLst>
        </pc:spChg>
        <pc:spChg chg="del">
          <ac:chgData name="Srinivasaragavan Sridharan" userId="626bf87fad03ab04" providerId="LiveId" clId="{A9CF1FC9-FE68-4338-9E67-B057669E5B90}" dt="2023-09-26T17:48:31.141" v="1842" actId="478"/>
          <ac:spMkLst>
            <pc:docMk/>
            <pc:sldMk cId="1530774364" sldId="297"/>
            <ac:spMk id="10" creationId="{2573D2C9-C3DD-A492-C857-DDA0DDA7B215}"/>
          </ac:spMkLst>
        </pc:spChg>
        <pc:picChg chg="add mod">
          <ac:chgData name="Srinivasaragavan Sridharan" userId="626bf87fad03ab04" providerId="LiveId" clId="{A9CF1FC9-FE68-4338-9E67-B057669E5B90}" dt="2023-09-26T17:50:25.042" v="1857" actId="14100"/>
          <ac:picMkLst>
            <pc:docMk/>
            <pc:sldMk cId="1530774364" sldId="297"/>
            <ac:picMk id="5" creationId="{0D455396-7761-BE24-C297-C4ABA37C873E}"/>
          </ac:picMkLst>
        </pc:picChg>
        <pc:picChg chg="del">
          <ac:chgData name="Srinivasaragavan Sridharan" userId="626bf87fad03ab04" providerId="LiveId" clId="{A9CF1FC9-FE68-4338-9E67-B057669E5B90}" dt="2023-09-26T17:48:26.904" v="1841" actId="478"/>
          <ac:picMkLst>
            <pc:docMk/>
            <pc:sldMk cId="1530774364" sldId="297"/>
            <ac:picMk id="8" creationId="{8B767AA8-39A0-CC44-A427-7B54836CDF73}"/>
          </ac:picMkLst>
        </pc:picChg>
      </pc:sldChg>
      <pc:sldChg chg="addSp delSp modSp add mod">
        <pc:chgData name="Srinivasaragavan Sridharan" userId="626bf87fad03ab04" providerId="LiveId" clId="{A9CF1FC9-FE68-4338-9E67-B057669E5B90}" dt="2023-09-26T19:11:44.815" v="3709" actId="20577"/>
        <pc:sldMkLst>
          <pc:docMk/>
          <pc:sldMk cId="1802321963" sldId="298"/>
        </pc:sldMkLst>
        <pc:spChg chg="mod">
          <ac:chgData name="Srinivasaragavan Sridharan" userId="626bf87fad03ab04" providerId="LiveId" clId="{A9CF1FC9-FE68-4338-9E67-B057669E5B90}" dt="2023-09-26T19:09:49.936" v="3682" actId="1076"/>
          <ac:spMkLst>
            <pc:docMk/>
            <pc:sldMk cId="1802321963" sldId="298"/>
            <ac:spMk id="2" creationId="{F82FB9C5-183A-3556-D047-215BDB00B71F}"/>
          </ac:spMkLst>
        </pc:spChg>
        <pc:spChg chg="add mod">
          <ac:chgData name="Srinivasaragavan Sridharan" userId="626bf87fad03ab04" providerId="LiveId" clId="{A9CF1FC9-FE68-4338-9E67-B057669E5B90}" dt="2023-09-26T19:11:44.815" v="3709" actId="20577"/>
          <ac:spMkLst>
            <pc:docMk/>
            <pc:sldMk cId="1802321963" sldId="298"/>
            <ac:spMk id="4" creationId="{F36842C1-D71B-4747-215E-9E5DBE4C8FBB}"/>
          </ac:spMkLst>
        </pc:spChg>
        <pc:picChg chg="del">
          <ac:chgData name="Srinivasaragavan Sridharan" userId="626bf87fad03ab04" providerId="LiveId" clId="{A9CF1FC9-FE68-4338-9E67-B057669E5B90}" dt="2023-09-26T18:43:04.551" v="1966" actId="478"/>
          <ac:picMkLst>
            <pc:docMk/>
            <pc:sldMk cId="1802321963" sldId="298"/>
            <ac:picMk id="5" creationId="{4252D602-5AD9-3FC9-7055-A6BBDAD4A241}"/>
          </ac:picMkLst>
        </pc:picChg>
        <pc:picChg chg="del">
          <ac:chgData name="Srinivasaragavan Sridharan" userId="626bf87fad03ab04" providerId="LiveId" clId="{A9CF1FC9-FE68-4338-9E67-B057669E5B90}" dt="2023-09-26T18:43:07.510" v="1967" actId="478"/>
          <ac:picMkLst>
            <pc:docMk/>
            <pc:sldMk cId="1802321963" sldId="298"/>
            <ac:picMk id="9" creationId="{CF6A8152-EAC5-C5A5-22E0-3FAB680E861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9/26/2023</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9/26/2023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13</a:t>
            </a:fld>
            <a:endParaRPr lang="en-US" dirty="0"/>
          </a:p>
        </p:txBody>
      </p:sp>
    </p:spTree>
    <p:extLst>
      <p:ext uri="{BB962C8B-B14F-4D97-AF65-F5344CB8AC3E}">
        <p14:creationId xmlns:p14="http://schemas.microsoft.com/office/powerpoint/2010/main" val="325735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14</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microsoft.com/office/2007/relationships/hdphoto" Target="../media/hdphoto9.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7.png"/><Relationship Id="rId4" Type="http://schemas.microsoft.com/office/2007/relationships/hdphoto" Target="../media/hdphoto6.wdp"/></Relationships>
</file>

<file path=ppt/slides/_rels/slide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816769" y="1045430"/>
            <a:ext cx="6036614" cy="949625"/>
          </a:xfrm>
        </p:spPr>
        <p:txBody>
          <a:bodyPr/>
          <a:lstStyle/>
          <a:p>
            <a:r>
              <a:rPr lang="en-US" sz="3600" dirty="0"/>
              <a:t>Airbnb insights report</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a:xfrm>
            <a:off x="816768" y="375135"/>
            <a:ext cx="7414940" cy="578325"/>
          </a:xfrm>
        </p:spPr>
        <p:txBody>
          <a:bodyPr/>
          <a:lstStyle/>
          <a:p>
            <a:r>
              <a:rPr lang="en-US" sz="3200" dirty="0"/>
              <a:t>Parkavi Srinivasa’s</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FB9C5-183A-3556-D047-215BDB00B71F}"/>
              </a:ext>
            </a:extLst>
          </p:cNvPr>
          <p:cNvSpPr>
            <a:spLocks noGrp="1"/>
          </p:cNvSpPr>
          <p:nvPr>
            <p:ph type="title"/>
          </p:nvPr>
        </p:nvSpPr>
        <p:spPr>
          <a:xfrm>
            <a:off x="831490" y="373182"/>
            <a:ext cx="10122632" cy="652054"/>
          </a:xfrm>
        </p:spPr>
        <p:txBody>
          <a:bodyPr/>
          <a:lstStyle/>
          <a:p>
            <a:r>
              <a:rPr lang="en-US" sz="2800" dirty="0"/>
              <a:t>Clustering-forecasting </a:t>
            </a:r>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10</a:t>
            </a:fld>
            <a:endParaRPr lang="en-US" dirty="0"/>
          </a:p>
        </p:txBody>
      </p:sp>
      <p:pic>
        <p:nvPicPr>
          <p:cNvPr id="5" name="Picture 4">
            <a:extLst>
              <a:ext uri="{FF2B5EF4-FFF2-40B4-BE49-F238E27FC236}">
                <a16:creationId xmlns:a16="http://schemas.microsoft.com/office/drawing/2014/main" id="{4252D602-5AD9-3FC9-7055-A6BBDAD4A241}"/>
              </a:ext>
            </a:extLst>
          </p:cNvPr>
          <p:cNvPicPr>
            <a:picLocks noChangeAspect="1"/>
          </p:cNvPicPr>
          <p:nvPr/>
        </p:nvPicPr>
        <p:blipFill>
          <a:blip r:embed="rId2"/>
          <a:stretch>
            <a:fillRect/>
          </a:stretch>
        </p:blipFill>
        <p:spPr>
          <a:xfrm>
            <a:off x="456906" y="926769"/>
            <a:ext cx="11278186" cy="3709612"/>
          </a:xfrm>
          <a:prstGeom prst="rect">
            <a:avLst/>
          </a:prstGeom>
        </p:spPr>
      </p:pic>
      <p:pic>
        <p:nvPicPr>
          <p:cNvPr id="9" name="Picture 8">
            <a:extLst>
              <a:ext uri="{FF2B5EF4-FFF2-40B4-BE49-F238E27FC236}">
                <a16:creationId xmlns:a16="http://schemas.microsoft.com/office/drawing/2014/main" id="{CF6A8152-EAC5-C5A5-22E0-3FAB680E8614}"/>
              </a:ext>
            </a:extLst>
          </p:cNvPr>
          <p:cNvPicPr>
            <a:picLocks noChangeAspect="1"/>
          </p:cNvPicPr>
          <p:nvPr/>
        </p:nvPicPr>
        <p:blipFill>
          <a:blip r:embed="rId3"/>
          <a:stretch>
            <a:fillRect/>
          </a:stretch>
        </p:blipFill>
        <p:spPr>
          <a:xfrm>
            <a:off x="2373748" y="4636381"/>
            <a:ext cx="7444503" cy="2221619"/>
          </a:xfrm>
          <a:prstGeom prst="rect">
            <a:avLst/>
          </a:prstGeom>
        </p:spPr>
      </p:pic>
    </p:spTree>
    <p:extLst>
      <p:ext uri="{BB962C8B-B14F-4D97-AF65-F5344CB8AC3E}">
        <p14:creationId xmlns:p14="http://schemas.microsoft.com/office/powerpoint/2010/main" val="2919501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FB9C5-183A-3556-D047-215BDB00B71F}"/>
              </a:ext>
            </a:extLst>
          </p:cNvPr>
          <p:cNvSpPr>
            <a:spLocks noGrp="1"/>
          </p:cNvSpPr>
          <p:nvPr>
            <p:ph type="title"/>
          </p:nvPr>
        </p:nvSpPr>
        <p:spPr>
          <a:xfrm>
            <a:off x="831490" y="373182"/>
            <a:ext cx="10122632" cy="652054"/>
          </a:xfrm>
        </p:spPr>
        <p:txBody>
          <a:bodyPr/>
          <a:lstStyle/>
          <a:p>
            <a:r>
              <a:rPr lang="en-US" sz="2800" dirty="0"/>
              <a:t>Date-time analysis </a:t>
            </a:r>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11</a:t>
            </a:fld>
            <a:endParaRPr lang="en-US" dirty="0"/>
          </a:p>
        </p:txBody>
      </p:sp>
      <p:pic>
        <p:nvPicPr>
          <p:cNvPr id="5" name="Picture 4">
            <a:extLst>
              <a:ext uri="{FF2B5EF4-FFF2-40B4-BE49-F238E27FC236}">
                <a16:creationId xmlns:a16="http://schemas.microsoft.com/office/drawing/2014/main" id="{0D455396-7761-BE24-C297-C4ABA37C873E}"/>
              </a:ext>
            </a:extLst>
          </p:cNvPr>
          <p:cNvPicPr>
            <a:picLocks noChangeAspect="1"/>
          </p:cNvPicPr>
          <p:nvPr/>
        </p:nvPicPr>
        <p:blipFill>
          <a:blip r:embed="rId2"/>
          <a:stretch>
            <a:fillRect/>
          </a:stretch>
        </p:blipFill>
        <p:spPr>
          <a:xfrm>
            <a:off x="544945" y="1127911"/>
            <a:ext cx="11276674" cy="5060453"/>
          </a:xfrm>
          <a:prstGeom prst="rect">
            <a:avLst/>
          </a:prstGeom>
        </p:spPr>
      </p:pic>
    </p:spTree>
    <p:extLst>
      <p:ext uri="{BB962C8B-B14F-4D97-AF65-F5344CB8AC3E}">
        <p14:creationId xmlns:p14="http://schemas.microsoft.com/office/powerpoint/2010/main" val="1530774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FB9C5-183A-3556-D047-215BDB00B71F}"/>
              </a:ext>
            </a:extLst>
          </p:cNvPr>
          <p:cNvSpPr>
            <a:spLocks noGrp="1"/>
          </p:cNvSpPr>
          <p:nvPr>
            <p:ph type="title"/>
          </p:nvPr>
        </p:nvSpPr>
        <p:spPr>
          <a:xfrm>
            <a:off x="831490" y="169982"/>
            <a:ext cx="10122632" cy="652054"/>
          </a:xfrm>
        </p:spPr>
        <p:txBody>
          <a:bodyPr/>
          <a:lstStyle/>
          <a:p>
            <a:pPr algn="l"/>
            <a:r>
              <a:rPr lang="en-US" sz="2800" dirty="0"/>
              <a:t>results </a:t>
            </a:r>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12</a:t>
            </a:fld>
            <a:endParaRPr lang="en-US" dirty="0"/>
          </a:p>
        </p:txBody>
      </p:sp>
      <p:sp>
        <p:nvSpPr>
          <p:cNvPr id="4" name="TextBox 3">
            <a:extLst>
              <a:ext uri="{FF2B5EF4-FFF2-40B4-BE49-F238E27FC236}">
                <a16:creationId xmlns:a16="http://schemas.microsoft.com/office/drawing/2014/main" id="{F36842C1-D71B-4747-215E-9E5DBE4C8FBB}"/>
              </a:ext>
            </a:extLst>
          </p:cNvPr>
          <p:cNvSpPr txBox="1"/>
          <p:nvPr/>
        </p:nvSpPr>
        <p:spPr>
          <a:xfrm>
            <a:off x="729890" y="932872"/>
            <a:ext cx="9873455" cy="5940088"/>
          </a:xfrm>
          <a:prstGeom prst="rect">
            <a:avLst/>
          </a:prstGeom>
          <a:noFill/>
        </p:spPr>
        <p:txBody>
          <a:bodyPr wrap="square" rtlCol="0">
            <a:spAutoFit/>
          </a:bodyPr>
          <a:lstStyle/>
          <a:p>
            <a:pPr marL="285750" indent="-285750">
              <a:buFont typeface="Wingdings" panose="05000000000000000000" pitchFamily="2" charset="2"/>
              <a:buChar char="Ø"/>
            </a:pPr>
            <a:r>
              <a:rPr lang="en-US" dirty="0"/>
              <a:t> </a:t>
            </a:r>
            <a:r>
              <a:rPr lang="en-US" sz="2000" dirty="0">
                <a:latin typeface="Tahoma" panose="020B0604030504040204" pitchFamily="34" charset="0"/>
                <a:ea typeface="Tahoma" panose="020B0604030504040204" pitchFamily="34" charset="0"/>
                <a:cs typeface="Tahoma" panose="020B0604030504040204" pitchFamily="34" charset="0"/>
              </a:rPr>
              <a:t>On analysis based on Avg Price by Neighborhood it looks like the </a:t>
            </a:r>
            <a:r>
              <a:rPr lang="en-US" sz="2000" dirty="0">
                <a:solidFill>
                  <a:schemeClr val="tx2"/>
                </a:solidFill>
                <a:latin typeface="Tahoma" panose="020B0604030504040204" pitchFamily="34" charset="0"/>
                <a:ea typeface="Tahoma" panose="020B0604030504040204" pitchFamily="34" charset="0"/>
                <a:cs typeface="Tahoma" panose="020B0604030504040204" pitchFamily="34" charset="0"/>
              </a:rPr>
              <a:t>Bronx</a:t>
            </a:r>
            <a:r>
              <a:rPr lang="en-US" sz="2000" dirty="0">
                <a:latin typeface="Tahoma" panose="020B0604030504040204" pitchFamily="34" charset="0"/>
                <a:ea typeface="Tahoma" panose="020B0604030504040204" pitchFamily="34" charset="0"/>
                <a:cs typeface="Tahoma" panose="020B0604030504040204" pitchFamily="34" charset="0"/>
              </a:rPr>
              <a:t> has a good growth</a:t>
            </a:r>
          </a:p>
          <a:p>
            <a:pPr marL="285750" indent="-285750">
              <a:buFont typeface="Wingdings" panose="05000000000000000000" pitchFamily="2" charset="2"/>
              <a:buChar char="Ø"/>
            </a:pPr>
            <a:endParaRPr lang="en-US" sz="8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But on analyzing the Avg Price by (Area/ Property type) it’s evident that </a:t>
            </a:r>
            <a:r>
              <a:rPr lang="en-US" sz="2000" dirty="0">
                <a:solidFill>
                  <a:schemeClr val="accent6">
                    <a:lumMod val="40000"/>
                    <a:lumOff val="60000"/>
                  </a:schemeClr>
                </a:solidFill>
                <a:latin typeface="Tahoma" panose="020B0604030504040204" pitchFamily="34" charset="0"/>
                <a:ea typeface="Tahoma" panose="020B0604030504040204" pitchFamily="34" charset="0"/>
                <a:cs typeface="Tahoma" panose="020B0604030504040204" pitchFamily="34" charset="0"/>
              </a:rPr>
              <a:t>Manhattan</a:t>
            </a:r>
            <a:r>
              <a:rPr lang="en-US" sz="2000" dirty="0">
                <a:latin typeface="Tahoma" panose="020B0604030504040204" pitchFamily="34" charset="0"/>
                <a:ea typeface="Tahoma" panose="020B0604030504040204" pitchFamily="34" charset="0"/>
                <a:cs typeface="Tahoma" panose="020B0604030504040204" pitchFamily="34" charset="0"/>
              </a:rPr>
              <a:t> is a consistent player on the Price value followed by </a:t>
            </a:r>
            <a:r>
              <a:rPr lang="en-US" sz="20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Queens</a:t>
            </a:r>
            <a:r>
              <a:rPr lang="en-US" sz="2000" dirty="0">
                <a:latin typeface="Tahoma" panose="020B0604030504040204" pitchFamily="34" charset="0"/>
                <a:ea typeface="Tahoma" panose="020B0604030504040204" pitchFamily="34" charset="0"/>
                <a:cs typeface="Tahoma" panose="020B0604030504040204" pitchFamily="34" charset="0"/>
              </a:rPr>
              <a:t> and </a:t>
            </a:r>
            <a:r>
              <a:rPr lang="en-US" sz="2000" dirty="0">
                <a:solidFill>
                  <a:schemeClr val="bg1">
                    <a:lumMod val="50000"/>
                  </a:schemeClr>
                </a:solidFill>
                <a:latin typeface="Tahoma" panose="020B0604030504040204" pitchFamily="34" charset="0"/>
                <a:ea typeface="Tahoma" panose="020B0604030504040204" pitchFamily="34" charset="0"/>
                <a:cs typeface="Tahoma" panose="020B0604030504040204" pitchFamily="34" charset="0"/>
              </a:rPr>
              <a:t>Brooklyn</a:t>
            </a:r>
            <a:r>
              <a:rPr lang="en-US" sz="2000"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anose="05000000000000000000" pitchFamily="2" charset="2"/>
              <a:buChar char="Ø"/>
            </a:pPr>
            <a:endParaRPr lang="en-US" sz="8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From Review by Avg Price visuals it is noted that the number of reviews decreases with an increase in the Avg Price. </a:t>
            </a:r>
          </a:p>
          <a:p>
            <a:pPr marL="285750" indent="-285750">
              <a:buFont typeface="Wingdings" panose="05000000000000000000" pitchFamily="2" charset="2"/>
              <a:buChar char="Ø"/>
            </a:pPr>
            <a:endParaRPr lang="en-US" sz="8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Also, there are reviews only for the Price Bin of 300 to 700$ beyond which the number of reviews is very less</a:t>
            </a:r>
          </a:p>
          <a:p>
            <a:pPr marL="285750" indent="-285750">
              <a:buFont typeface="Wingdings" panose="05000000000000000000" pitchFamily="2" charset="2"/>
              <a:buChar char="Ø"/>
            </a:pPr>
            <a:endParaRPr lang="en-US" sz="8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From the Host analysis dashboard it’s clear that there is an increase in the number of hosts from 2008 – 2014. This has a positive impact on Avg Price in </a:t>
            </a:r>
            <a:r>
              <a:rPr lang="en-US" sz="2000" dirty="0">
                <a:solidFill>
                  <a:schemeClr val="accent6">
                    <a:lumMod val="60000"/>
                    <a:lumOff val="40000"/>
                  </a:schemeClr>
                </a:solidFill>
                <a:latin typeface="Tahoma" panose="020B0604030504040204" pitchFamily="34" charset="0"/>
                <a:ea typeface="Tahoma" panose="020B0604030504040204" pitchFamily="34" charset="0"/>
                <a:cs typeface="Tahoma" panose="020B0604030504040204" pitchFamily="34" charset="0"/>
              </a:rPr>
              <a:t>Manhattan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a:solidFill>
                  <a:srgbClr val="132BDC"/>
                </a:solidFill>
                <a:latin typeface="Tahoma" panose="020B0604030504040204" pitchFamily="34" charset="0"/>
                <a:ea typeface="Tahoma" panose="020B0604030504040204" pitchFamily="34" charset="0"/>
                <a:cs typeface="Tahoma" panose="020B0604030504040204" pitchFamily="34" charset="0"/>
              </a:rPr>
              <a:t>Bronx,</a:t>
            </a:r>
            <a:r>
              <a:rPr lang="en-US" sz="2000" dirty="0">
                <a:latin typeface="Tahoma" panose="020B0604030504040204" pitchFamily="34" charset="0"/>
                <a:ea typeface="Tahoma" panose="020B0604030504040204" pitchFamily="34" charset="0"/>
                <a:cs typeface="Tahoma" panose="020B0604030504040204" pitchFamily="34" charset="0"/>
              </a:rPr>
              <a:t> and </a:t>
            </a:r>
            <a:r>
              <a:rPr lang="en-US" sz="2000" dirty="0">
                <a:solidFill>
                  <a:srgbClr val="FFC000"/>
                </a:solidFill>
                <a:latin typeface="Tahoma" panose="020B0604030504040204" pitchFamily="34" charset="0"/>
                <a:ea typeface="Tahoma" panose="020B0604030504040204" pitchFamily="34" charset="0"/>
                <a:cs typeface="Tahoma" panose="020B0604030504040204" pitchFamily="34" charset="0"/>
              </a:rPr>
              <a:t>Staten Island </a:t>
            </a:r>
            <a:r>
              <a:rPr lang="en-US" sz="2000" dirty="0">
                <a:latin typeface="Tahoma" panose="020B0604030504040204" pitchFamily="34" charset="0"/>
                <a:ea typeface="Tahoma" panose="020B0604030504040204" pitchFamily="34" charset="0"/>
                <a:cs typeface="Tahoma" panose="020B0604030504040204" pitchFamily="34" charset="0"/>
              </a:rPr>
              <a:t>neighborhoods</a:t>
            </a:r>
          </a:p>
          <a:p>
            <a:pPr marL="285750" indent="-285750">
              <a:buFont typeface="Wingdings" panose="05000000000000000000" pitchFamily="2" charset="2"/>
              <a:buChar char="Ø"/>
            </a:pPr>
            <a:endParaRPr lang="en-US" sz="8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From Property Type by Room type visuals, we can understand either a private room or an Entire home/ Apartment is preferred more than Shared rooms</a:t>
            </a:r>
          </a:p>
          <a:p>
            <a:pPr marL="285750" indent="-285750">
              <a:buFont typeface="Wingdings" panose="05000000000000000000" pitchFamily="2" charset="2"/>
              <a:buChar char="Ø"/>
            </a:pPr>
            <a:endParaRPr lang="en-US" sz="8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The Clustering model results prove there is a strong correlation between the Price, Reviews, and number of beds available in a property</a:t>
            </a:r>
          </a:p>
          <a:p>
            <a:pPr marL="285750" indent="-285750">
              <a:buFont typeface="Wingdings" panose="05000000000000000000" pitchFamily="2" charset="2"/>
              <a:buChar char="Ø"/>
            </a:pPr>
            <a:endParaRPr lang="en-CA" sz="2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023219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p:txBody>
          <a:bodyPr/>
          <a:lstStyle/>
          <a:p>
            <a:r>
              <a:rPr lang="en-US" dirty="0"/>
              <a:t>challenges</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847384" y="1659992"/>
            <a:ext cx="6057403" cy="3974190"/>
          </a:xfrm>
        </p:spPr>
        <p:txBody>
          <a:bodyPr/>
          <a:lstStyle/>
          <a:p>
            <a:pPr marL="285750" indent="-285750">
              <a:buFont typeface="Wingdings" panose="05000000000000000000" pitchFamily="2" charset="2"/>
              <a:buChar char="Ø"/>
            </a:pPr>
            <a:r>
              <a:rPr lang="en-US" dirty="0">
                <a:latin typeface="Tahoma" panose="020B0604030504040204" pitchFamily="34" charset="0"/>
                <a:ea typeface="Tahoma" panose="020B0604030504040204" pitchFamily="34" charset="0"/>
                <a:cs typeface="Tahoma" panose="020B0604030504040204" pitchFamily="34" charset="0"/>
              </a:rPr>
              <a:t> Having nulls in the date value, must skip those records during plotting of visuals</a:t>
            </a:r>
          </a:p>
          <a:p>
            <a:pPr marL="285750" indent="-285750">
              <a:buFont typeface="Wingdings" panose="05000000000000000000" pitchFamily="2" charset="2"/>
              <a:buChar char="Ø"/>
            </a:pPr>
            <a:r>
              <a:rPr lang="en-US" dirty="0">
                <a:latin typeface="Tahoma" panose="020B0604030504040204" pitchFamily="34" charset="0"/>
                <a:ea typeface="Tahoma" panose="020B0604030504040204" pitchFamily="34" charset="0"/>
                <a:cs typeface="Tahoma" panose="020B0604030504040204" pitchFamily="34" charset="0"/>
              </a:rPr>
              <a:t> Having outliers based on the zip codes. Few zip codes – are not among the neighborhoods mentioned in the dataset</a:t>
            </a:r>
          </a:p>
          <a:p>
            <a:pPr marL="285750" indent="-285750">
              <a:buFont typeface="Wingdings" panose="05000000000000000000" pitchFamily="2" charset="2"/>
              <a:buChar char="Ø"/>
            </a:pPr>
            <a:r>
              <a:rPr lang="en-US" dirty="0">
                <a:latin typeface="Tahoma" panose="020B0604030504040204" pitchFamily="34" charset="0"/>
                <a:ea typeface="Tahoma" panose="020B0604030504040204" pitchFamily="34" charset="0"/>
                <a:cs typeface="Tahoma" panose="020B0604030504040204" pitchFamily="34" charset="0"/>
              </a:rPr>
              <a:t>Also, had to exclude many of the records during the plotting of visuals by quarters as there are not much of property-type entries available other than few major ones</a:t>
            </a:r>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a:xfrm>
            <a:off x="7594336" y="2766328"/>
            <a:ext cx="2121408" cy="2121408"/>
          </a:xfrm>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13</a:t>
            </a:fld>
            <a:endParaRPr lang="en-US" dirty="0"/>
          </a:p>
        </p:txBody>
      </p:sp>
    </p:spTree>
    <p:extLst>
      <p:ext uri="{BB962C8B-B14F-4D97-AF65-F5344CB8AC3E}">
        <p14:creationId xmlns:p14="http://schemas.microsoft.com/office/powerpoint/2010/main" val="4278401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a:xfrm>
            <a:off x="2941669" y="2206669"/>
            <a:ext cx="5985159" cy="1594507"/>
          </a:xfrm>
        </p:spPr>
        <p:txBody>
          <a:bodyPr/>
          <a:lstStyle/>
          <a:p>
            <a:r>
              <a:rPr lang="en-US" dirty="0"/>
              <a:t>THANK YOU!!</a:t>
            </a:r>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14</a:t>
            </a:fld>
            <a:endParaRPr lang="en-US" dirty="0"/>
          </a:p>
        </p:txBody>
      </p:sp>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a:xfrm>
            <a:off x="6529965" y="782538"/>
            <a:ext cx="5089380" cy="861289"/>
          </a:xfrm>
        </p:spPr>
        <p:txBody>
          <a:bodyPr/>
          <a:lstStyle/>
          <a:p>
            <a:r>
              <a:rPr lang="en-US" dirty="0"/>
              <a:t>AGENDA</a:t>
            </a:r>
          </a:p>
        </p:txBody>
      </p:sp>
      <p:pic>
        <p:nvPicPr>
          <p:cNvPr id="9" name="Picture Placeholder 11" descr="Close-up of skyscrapers">
            <a:extLst>
              <a:ext uri="{FF2B5EF4-FFF2-40B4-BE49-F238E27FC236}">
                <a16:creationId xmlns:a16="http://schemas.microsoft.com/office/drawing/2014/main" id="{F1C48F23-8E0F-4719-8886-4A20421AABED}"/>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colorTemperature colorTemp="8800"/>
                    </a14:imgEffect>
                    <a14:imgEffect>
                      <a14:saturation sat="0"/>
                    </a14:imgEffect>
                    <a14:imgEffect>
                      <a14:brightnessContrast bright="26000" contrast="-21000"/>
                    </a14:imgEffect>
                  </a14:imgLayer>
                </a14:imgProps>
              </a:ext>
              <a:ext uri="{28A0092B-C50C-407E-A947-70E740481C1C}">
                <a14:useLocalDpi xmlns:a14="http://schemas.microsoft.com/office/drawing/2010/main"/>
              </a:ext>
            </a:extLst>
          </a:blip>
          <a:srcRect/>
          <a:stretch/>
        </p:blipFill>
        <p:spPr>
          <a:blipFill dpi="0" rotWithShape="1">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a:xfrm>
            <a:off x="6529964" y="1975027"/>
            <a:ext cx="4834517" cy="3631446"/>
          </a:xfrm>
        </p:spPr>
        <p:txBody>
          <a:bodyPr/>
          <a:lstStyle/>
          <a:p>
            <a:r>
              <a:rPr lang="en-US" dirty="0">
                <a:latin typeface="Tahoma" panose="020B0604030504040204" pitchFamily="34" charset="0"/>
                <a:ea typeface="Tahoma" panose="020B0604030504040204" pitchFamily="34" charset="0"/>
                <a:cs typeface="Tahoma" panose="020B0604030504040204" pitchFamily="34" charset="0"/>
              </a:rPr>
              <a:t>INTRODUCTION </a:t>
            </a:r>
          </a:p>
          <a:p>
            <a:r>
              <a:rPr lang="en-US" dirty="0">
                <a:latin typeface="Tahoma" panose="020B0604030504040204" pitchFamily="34" charset="0"/>
                <a:ea typeface="Tahoma" panose="020B0604030504040204" pitchFamily="34" charset="0"/>
                <a:cs typeface="Tahoma" panose="020B0604030504040204" pitchFamily="34" charset="0"/>
              </a:rPr>
              <a:t>Project - goals</a:t>
            </a:r>
          </a:p>
          <a:p>
            <a:r>
              <a:rPr lang="en-US" dirty="0">
                <a:latin typeface="Tahoma" panose="020B0604030504040204" pitchFamily="34" charset="0"/>
                <a:ea typeface="Tahoma" panose="020B0604030504040204" pitchFamily="34" charset="0"/>
                <a:cs typeface="Tahoma" panose="020B0604030504040204" pitchFamily="34" charset="0"/>
              </a:rPr>
              <a:t>Key points addressed</a:t>
            </a:r>
          </a:p>
          <a:p>
            <a:r>
              <a:rPr lang="en-US" dirty="0">
                <a:latin typeface="Tahoma" panose="020B0604030504040204" pitchFamily="34" charset="0"/>
                <a:ea typeface="Tahoma" panose="020B0604030504040204" pitchFamily="34" charset="0"/>
                <a:cs typeface="Tahoma" panose="020B0604030504040204" pitchFamily="34" charset="0"/>
              </a:rPr>
              <a:t>Dashboards - walkthrough</a:t>
            </a:r>
          </a:p>
          <a:p>
            <a:r>
              <a:rPr lang="en-US" dirty="0">
                <a:latin typeface="Tahoma" panose="020B0604030504040204" pitchFamily="34" charset="0"/>
                <a:ea typeface="Tahoma" panose="020B0604030504040204" pitchFamily="34" charset="0"/>
                <a:cs typeface="Tahoma" panose="020B0604030504040204" pitchFamily="34" charset="0"/>
              </a:rPr>
              <a:t>results</a:t>
            </a:r>
          </a:p>
          <a:p>
            <a:r>
              <a:rPr lang="en-US" dirty="0">
                <a:latin typeface="Tahoma" panose="020B0604030504040204" pitchFamily="34" charset="0"/>
                <a:ea typeface="Tahoma" panose="020B0604030504040204" pitchFamily="34" charset="0"/>
                <a:cs typeface="Tahoma" panose="020B0604030504040204" pitchFamily="34" charset="0"/>
              </a:rPr>
              <a:t>Challenges</a:t>
            </a:r>
          </a:p>
          <a:p>
            <a:endParaRPr lang="en-US" dirty="0">
              <a:latin typeface="Tahoma" panose="020B0604030504040204" pitchFamily="34" charset="0"/>
              <a:ea typeface="Tahoma" panose="020B0604030504040204" pitchFamily="34" charset="0"/>
              <a:cs typeface="Tahoma" panose="020B0604030504040204" pitchFamily="34" charset="0"/>
            </a:endParaRPr>
          </a:p>
          <a:p>
            <a:endParaRPr lang="en-US" dirty="0"/>
          </a:p>
          <a:p>
            <a:endParaRPr lang="en-US" dirty="0"/>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dirty="0">
                <a:solidFill>
                  <a:schemeClr val="bg1"/>
                </a:solidFill>
              </a:rPr>
              <a:t>INTRO</a:t>
            </a: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a:lstStyle/>
          <a:p>
            <a:r>
              <a:rPr lang="en-US" dirty="0">
                <a:latin typeface="Tahoma" panose="020B0604030504040204" pitchFamily="34" charset="0"/>
                <a:ea typeface="Tahoma" panose="020B0604030504040204" pitchFamily="34" charset="0"/>
                <a:cs typeface="Tahoma" panose="020B0604030504040204" pitchFamily="34" charset="0"/>
              </a:rPr>
              <a:t>Airbnb is a leading platform where people can book beds, apartments, and homes around the world. It allows the hosts to rent out their places at their convenience. Through Airbnb, people can find places to stay even in areas where there is a likelihood of fewer hotels</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Presentation Title</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5456013" y="1480105"/>
            <a:ext cx="5350534" cy="611041"/>
          </a:xfrm>
        </p:spPr>
        <p:txBody>
          <a:bodyPr/>
          <a:lstStyle/>
          <a:p>
            <a:r>
              <a:rPr lang="en-US" dirty="0"/>
              <a:t>project-GOALS</a:t>
            </a:r>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
        <p:nvSpPr>
          <p:cNvPr id="3" name="TextBox 2">
            <a:extLst>
              <a:ext uri="{FF2B5EF4-FFF2-40B4-BE49-F238E27FC236}">
                <a16:creationId xmlns:a16="http://schemas.microsoft.com/office/drawing/2014/main" id="{5D23E90E-FC60-94EC-90EB-9D40829FBA7F}"/>
              </a:ext>
            </a:extLst>
          </p:cNvPr>
          <p:cNvSpPr txBox="1"/>
          <p:nvPr/>
        </p:nvSpPr>
        <p:spPr>
          <a:xfrm>
            <a:off x="5456013" y="2241719"/>
            <a:ext cx="6351940" cy="3416320"/>
          </a:xfrm>
          <a:prstGeom prst="rect">
            <a:avLst/>
          </a:prstGeom>
          <a:noFill/>
        </p:spPr>
        <p:txBody>
          <a:bodyPr wrap="square" rtlCol="0">
            <a:spAutoFit/>
          </a:bodyPr>
          <a:lstStyle/>
          <a:p>
            <a:pPr marL="342900" indent="-342900">
              <a:buFont typeface="Wingdings" panose="05000000000000000000" pitchFamily="2" charset="2"/>
              <a:buChar char="Ø"/>
            </a:pPr>
            <a:r>
              <a:rPr lang="en-US" dirty="0">
                <a:latin typeface="Tahoma" panose="020B0604030504040204" pitchFamily="34" charset="0"/>
                <a:ea typeface="Tahoma" panose="020B0604030504040204" pitchFamily="34" charset="0"/>
                <a:cs typeface="Tahoma" panose="020B0604030504040204" pitchFamily="34" charset="0"/>
              </a:rPr>
              <a:t>Study the Airbnb data for New York City</a:t>
            </a:r>
          </a:p>
          <a:p>
            <a:pPr marL="342900" indent="-342900">
              <a:buFont typeface="Wingdings" panose="05000000000000000000" pitchFamily="2" charset="2"/>
              <a:buChar char="Ø"/>
            </a:pPr>
            <a:endParaRPr lang="en-US"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US" dirty="0">
                <a:latin typeface="Tahoma" panose="020B0604030504040204" pitchFamily="34" charset="0"/>
                <a:ea typeface="Tahoma" panose="020B0604030504040204" pitchFamily="34" charset="0"/>
                <a:cs typeface="Tahoma" panose="020B0604030504040204" pitchFamily="34" charset="0"/>
              </a:rPr>
              <a:t>Visualize how the Prices and ratings vary across different neighborhoods</a:t>
            </a:r>
          </a:p>
          <a:p>
            <a:pPr marL="342900" indent="-342900">
              <a:buFont typeface="Wingdings" panose="05000000000000000000" pitchFamily="2" charset="2"/>
              <a:buChar char="Ø"/>
            </a:pPr>
            <a:endParaRPr lang="en-US"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CA" dirty="0">
                <a:latin typeface="Tahoma" panose="020B0604030504040204" pitchFamily="34" charset="0"/>
                <a:ea typeface="Tahoma" panose="020B0604030504040204" pitchFamily="34" charset="0"/>
                <a:cs typeface="Tahoma" panose="020B0604030504040204" pitchFamily="34" charset="0"/>
              </a:rPr>
              <a:t>How do the categories and other different variables influence the price and ratings?</a:t>
            </a:r>
          </a:p>
          <a:p>
            <a:pPr marL="342900" indent="-342900">
              <a:buFont typeface="Wingdings" panose="05000000000000000000" pitchFamily="2" charset="2"/>
              <a:buChar char="Ø"/>
            </a:pPr>
            <a:endParaRPr lang="en-CA"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CA" dirty="0">
                <a:latin typeface="Tahoma" panose="020B0604030504040204" pitchFamily="34" charset="0"/>
                <a:ea typeface="Tahoma" panose="020B0604030504040204" pitchFamily="34" charset="0"/>
                <a:cs typeface="Tahoma" panose="020B0604030504040204" pitchFamily="34" charset="0"/>
              </a:rPr>
              <a:t>How can we represent the available data in a meaningful pattern</a:t>
            </a:r>
          </a:p>
          <a:p>
            <a:pPr marL="342900" indent="-342900">
              <a:buFont typeface="Wingdings" panose="05000000000000000000" pitchFamily="2" charset="2"/>
              <a:buChar char="Ø"/>
            </a:pPr>
            <a:endParaRPr lang="en-CA"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CA" dirty="0">
                <a:latin typeface="Tahoma" panose="020B0604030504040204" pitchFamily="34" charset="0"/>
                <a:ea typeface="Tahoma" panose="020B0604030504040204" pitchFamily="34" charset="0"/>
                <a:cs typeface="Tahoma" panose="020B0604030504040204" pitchFamily="34" charset="0"/>
              </a:rPr>
              <a:t>How useful insights could be derived from the data</a:t>
            </a:r>
          </a:p>
        </p:txBody>
      </p:sp>
    </p:spTree>
    <p:extLst>
      <p:ext uri="{BB962C8B-B14F-4D97-AF65-F5344CB8AC3E}">
        <p14:creationId xmlns:p14="http://schemas.microsoft.com/office/powerpoint/2010/main" val="2521615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5458690" y="492236"/>
            <a:ext cx="5832025" cy="708490"/>
          </a:xfrm>
        </p:spPr>
        <p:txBody>
          <a:bodyPr/>
          <a:lstStyle/>
          <a:p>
            <a:r>
              <a:rPr lang="en-US" dirty="0"/>
              <a:t>Data Questions</a:t>
            </a:r>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5</a:t>
            </a:fld>
            <a:endParaRPr lang="en-US" dirty="0"/>
          </a:p>
        </p:txBody>
      </p:sp>
      <p:sp>
        <p:nvSpPr>
          <p:cNvPr id="4" name="TextBox 3">
            <a:extLst>
              <a:ext uri="{FF2B5EF4-FFF2-40B4-BE49-F238E27FC236}">
                <a16:creationId xmlns:a16="http://schemas.microsoft.com/office/drawing/2014/main" id="{0F4B48DF-BC5B-B070-1213-DEDC6D294BDB}"/>
              </a:ext>
            </a:extLst>
          </p:cNvPr>
          <p:cNvSpPr txBox="1"/>
          <p:nvPr/>
        </p:nvSpPr>
        <p:spPr>
          <a:xfrm>
            <a:off x="4802909" y="1200726"/>
            <a:ext cx="6872767" cy="4770537"/>
          </a:xfrm>
          <a:prstGeom prst="rect">
            <a:avLst/>
          </a:prstGeom>
          <a:noFill/>
        </p:spPr>
        <p:txBody>
          <a:bodyPr wrap="square" rtlCol="0">
            <a:spAutoFit/>
          </a:bodyPr>
          <a:lstStyle/>
          <a:p>
            <a:endParaRPr lang="en-US" sz="2000" b="1"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US" dirty="0">
                <a:latin typeface="Tahoma" panose="020B0604030504040204" pitchFamily="34" charset="0"/>
                <a:ea typeface="Tahoma" panose="020B0604030504040204" pitchFamily="34" charset="0"/>
                <a:cs typeface="Tahoma" panose="020B0604030504040204" pitchFamily="34" charset="0"/>
              </a:rPr>
              <a:t>Neighborhoods that have steady growth levels based on average price</a:t>
            </a:r>
          </a:p>
          <a:p>
            <a:pPr marL="342900" indent="-342900">
              <a:buFont typeface="Wingdings" panose="05000000000000000000" pitchFamily="2" charset="2"/>
              <a:buChar char="Ø"/>
            </a:pPr>
            <a:endParaRPr lang="en-US"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US" dirty="0">
                <a:latin typeface="Tahoma" panose="020B0604030504040204" pitchFamily="34" charset="0"/>
                <a:ea typeface="Tahoma" panose="020B0604030504040204" pitchFamily="34" charset="0"/>
                <a:cs typeface="Tahoma" panose="020B0604030504040204" pitchFamily="34" charset="0"/>
              </a:rPr>
              <a:t>Neighborhoods constant growth based on average price by the property type</a:t>
            </a:r>
          </a:p>
          <a:p>
            <a:pPr marL="342900" indent="-342900">
              <a:buFont typeface="Wingdings" panose="05000000000000000000" pitchFamily="2" charset="2"/>
              <a:buChar char="Ø"/>
            </a:pPr>
            <a:endParaRPr lang="en-US"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CA" dirty="0">
                <a:latin typeface="Tahoma" panose="020B0604030504040204" pitchFamily="34" charset="0"/>
                <a:ea typeface="Tahoma" panose="020B0604030504040204" pitchFamily="34" charset="0"/>
                <a:cs typeface="Tahoma" panose="020B0604030504040204" pitchFamily="34" charset="0"/>
              </a:rPr>
              <a:t>Maximum number of reviews varied based on the price ranges</a:t>
            </a:r>
          </a:p>
          <a:p>
            <a:pPr marL="342900" indent="-342900">
              <a:buFont typeface="Wingdings" panose="05000000000000000000" pitchFamily="2" charset="2"/>
              <a:buChar char="Ø"/>
            </a:pPr>
            <a:endParaRPr lang="en-CA"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CA" dirty="0">
                <a:latin typeface="Tahoma" panose="020B0604030504040204" pitchFamily="34" charset="0"/>
                <a:ea typeface="Tahoma" panose="020B0604030504040204" pitchFamily="34" charset="0"/>
                <a:cs typeface="Tahoma" panose="020B0604030504040204" pitchFamily="34" charset="0"/>
              </a:rPr>
              <a:t> Relation between the average price of the properties and the number of hosts </a:t>
            </a:r>
            <a:r>
              <a:rPr lang="en-CA" sz="1400" dirty="0">
                <a:latin typeface="Tahoma" panose="020B0604030504040204" pitchFamily="34" charset="0"/>
                <a:ea typeface="Tahoma" panose="020B0604030504040204" pitchFamily="34" charset="0"/>
                <a:cs typeface="Tahoma" panose="020B0604030504040204" pitchFamily="34" charset="0"/>
              </a:rPr>
              <a:t>(by neighborhood)</a:t>
            </a:r>
          </a:p>
          <a:p>
            <a:pPr marL="342900" indent="-342900">
              <a:buFont typeface="Wingdings" panose="05000000000000000000" pitchFamily="2" charset="2"/>
              <a:buChar char="Ø"/>
            </a:pPr>
            <a:endParaRPr lang="en-CA" sz="1400"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CA" dirty="0">
                <a:latin typeface="Tahoma" panose="020B0604030504040204" pitchFamily="34" charset="0"/>
                <a:ea typeface="Tahoma" panose="020B0604030504040204" pitchFamily="34" charset="0"/>
                <a:cs typeface="Tahoma" panose="020B0604030504040204" pitchFamily="34" charset="0"/>
              </a:rPr>
              <a:t>Percentage share - property types by room types</a:t>
            </a:r>
          </a:p>
          <a:p>
            <a:pPr marL="342900" indent="-342900">
              <a:buFont typeface="Wingdings" panose="05000000000000000000" pitchFamily="2" charset="2"/>
              <a:buChar char="Ø"/>
            </a:pPr>
            <a:endParaRPr lang="en-CA"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CA" dirty="0">
                <a:latin typeface="Tahoma" panose="020B0604030504040204" pitchFamily="34" charset="0"/>
                <a:ea typeface="Tahoma" panose="020B0604030504040204" pitchFamily="34" charset="0"/>
                <a:cs typeface="Tahoma" panose="020B0604030504040204" pitchFamily="34" charset="0"/>
              </a:rPr>
              <a:t>Different correlations derived using Host Type</a:t>
            </a:r>
          </a:p>
          <a:p>
            <a:pPr marL="342900" indent="-342900">
              <a:buFont typeface="Wingdings" panose="05000000000000000000" pitchFamily="2" charset="2"/>
              <a:buChar char="Ø"/>
            </a:pPr>
            <a:endParaRPr lang="en-CA"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Ø"/>
            </a:pPr>
            <a:r>
              <a:rPr lang="en-CA" dirty="0">
                <a:latin typeface="Tahoma" panose="020B0604030504040204" pitchFamily="34" charset="0"/>
                <a:ea typeface="Tahoma" panose="020B0604030504040204" pitchFamily="34" charset="0"/>
                <a:cs typeface="Tahoma" panose="020B0604030504040204" pitchFamily="34" charset="0"/>
              </a:rPr>
              <a:t> Clustering &amp; Forecasting – Model results</a:t>
            </a:r>
          </a:p>
        </p:txBody>
      </p:sp>
    </p:spTree>
    <p:extLst>
      <p:ext uri="{BB962C8B-B14F-4D97-AF65-F5344CB8AC3E}">
        <p14:creationId xmlns:p14="http://schemas.microsoft.com/office/powerpoint/2010/main" val="3762074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FB9C5-183A-3556-D047-215BDB00B71F}"/>
              </a:ext>
            </a:extLst>
          </p:cNvPr>
          <p:cNvSpPr>
            <a:spLocks noGrp="1"/>
          </p:cNvSpPr>
          <p:nvPr>
            <p:ph type="title"/>
          </p:nvPr>
        </p:nvSpPr>
        <p:spPr>
          <a:xfrm>
            <a:off x="862868" y="460665"/>
            <a:ext cx="10122632" cy="652054"/>
          </a:xfrm>
        </p:spPr>
        <p:txBody>
          <a:bodyPr/>
          <a:lstStyle/>
          <a:p>
            <a:r>
              <a:rPr lang="en-US" sz="2800" dirty="0"/>
              <a:t>Dashboard- neighborhood</a:t>
            </a:r>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6</a:t>
            </a:fld>
            <a:endParaRPr lang="en-US" dirty="0"/>
          </a:p>
        </p:txBody>
      </p:sp>
      <p:pic>
        <p:nvPicPr>
          <p:cNvPr id="9" name="Content Placeholder 8">
            <a:extLst>
              <a:ext uri="{FF2B5EF4-FFF2-40B4-BE49-F238E27FC236}">
                <a16:creationId xmlns:a16="http://schemas.microsoft.com/office/drawing/2014/main" id="{63CA7DF7-DD0C-711E-2F5D-AC1645BC3E51}"/>
              </a:ext>
            </a:extLst>
          </p:cNvPr>
          <p:cNvPicPr>
            <a:picLocks noGrp="1" noChangeAspect="1"/>
          </p:cNvPicPr>
          <p:nvPr>
            <p:ph sz="half" idx="2"/>
          </p:nvPr>
        </p:nvPicPr>
        <p:blipFill>
          <a:blip r:embed="rId2"/>
          <a:stretch>
            <a:fillRect/>
          </a:stretch>
        </p:blipFill>
        <p:spPr>
          <a:xfrm>
            <a:off x="1033462" y="1028112"/>
            <a:ext cx="10125075" cy="4234845"/>
          </a:xfrm>
        </p:spPr>
      </p:pic>
      <p:sp>
        <p:nvSpPr>
          <p:cNvPr id="10" name="TextBox 9">
            <a:extLst>
              <a:ext uri="{FF2B5EF4-FFF2-40B4-BE49-F238E27FC236}">
                <a16:creationId xmlns:a16="http://schemas.microsoft.com/office/drawing/2014/main" id="{2573D2C9-C3DD-A492-C857-DDA0DDA7B215}"/>
              </a:ext>
            </a:extLst>
          </p:cNvPr>
          <p:cNvSpPr txBox="1"/>
          <p:nvPr/>
        </p:nvSpPr>
        <p:spPr>
          <a:xfrm>
            <a:off x="1033462" y="5506722"/>
            <a:ext cx="10125075" cy="646331"/>
          </a:xfrm>
          <a:prstGeom prst="rect">
            <a:avLst/>
          </a:prstGeom>
          <a:noFill/>
        </p:spPr>
        <p:txBody>
          <a:bodyPr wrap="square" rtlCol="0">
            <a:spAutoFit/>
          </a:bodyPr>
          <a:lstStyle/>
          <a:p>
            <a:r>
              <a:rPr lang="en-US" dirty="0"/>
              <a:t>The above graph represents the neighborhoods that are having a steady growth level and stability in their business</a:t>
            </a:r>
            <a:endParaRPr lang="en-CA" dirty="0"/>
          </a:p>
        </p:txBody>
      </p:sp>
    </p:spTree>
    <p:extLst>
      <p:ext uri="{BB962C8B-B14F-4D97-AF65-F5344CB8AC3E}">
        <p14:creationId xmlns:p14="http://schemas.microsoft.com/office/powerpoint/2010/main" val="3942952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FB9C5-183A-3556-D047-215BDB00B71F}"/>
              </a:ext>
            </a:extLst>
          </p:cNvPr>
          <p:cNvSpPr>
            <a:spLocks noGrp="1"/>
          </p:cNvSpPr>
          <p:nvPr>
            <p:ph type="title"/>
          </p:nvPr>
        </p:nvSpPr>
        <p:spPr>
          <a:xfrm>
            <a:off x="862868" y="460665"/>
            <a:ext cx="10122632" cy="652054"/>
          </a:xfrm>
        </p:spPr>
        <p:txBody>
          <a:bodyPr/>
          <a:lstStyle/>
          <a:p>
            <a:r>
              <a:rPr lang="en-US" sz="2800" dirty="0"/>
              <a:t>Pricing analysis-dashboard</a:t>
            </a:r>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7</a:t>
            </a:fld>
            <a:endParaRPr lang="en-US" dirty="0"/>
          </a:p>
        </p:txBody>
      </p:sp>
      <p:pic>
        <p:nvPicPr>
          <p:cNvPr id="8" name="Picture 7">
            <a:extLst>
              <a:ext uri="{FF2B5EF4-FFF2-40B4-BE49-F238E27FC236}">
                <a16:creationId xmlns:a16="http://schemas.microsoft.com/office/drawing/2014/main" id="{8B767AA8-39A0-CC44-A427-7B54836CDF73}"/>
              </a:ext>
            </a:extLst>
          </p:cNvPr>
          <p:cNvPicPr>
            <a:picLocks noChangeAspect="1"/>
          </p:cNvPicPr>
          <p:nvPr/>
        </p:nvPicPr>
        <p:blipFill>
          <a:blip r:embed="rId2"/>
          <a:stretch>
            <a:fillRect/>
          </a:stretch>
        </p:blipFill>
        <p:spPr>
          <a:xfrm>
            <a:off x="448227" y="1112719"/>
            <a:ext cx="11359725" cy="4858328"/>
          </a:xfrm>
          <a:prstGeom prst="rect">
            <a:avLst/>
          </a:prstGeom>
        </p:spPr>
      </p:pic>
    </p:spTree>
    <p:extLst>
      <p:ext uri="{BB962C8B-B14F-4D97-AF65-F5344CB8AC3E}">
        <p14:creationId xmlns:p14="http://schemas.microsoft.com/office/powerpoint/2010/main" val="2629953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FB9C5-183A-3556-D047-215BDB00B71F}"/>
              </a:ext>
            </a:extLst>
          </p:cNvPr>
          <p:cNvSpPr>
            <a:spLocks noGrp="1"/>
          </p:cNvSpPr>
          <p:nvPr>
            <p:ph type="title"/>
          </p:nvPr>
        </p:nvSpPr>
        <p:spPr>
          <a:xfrm>
            <a:off x="862868" y="317764"/>
            <a:ext cx="10122632" cy="652054"/>
          </a:xfrm>
        </p:spPr>
        <p:txBody>
          <a:bodyPr/>
          <a:lstStyle/>
          <a:p>
            <a:r>
              <a:rPr lang="en-US" sz="2800" dirty="0"/>
              <a:t>Host analysis-dashboard</a:t>
            </a:r>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8</a:t>
            </a:fld>
            <a:endParaRPr lang="en-US" dirty="0"/>
          </a:p>
        </p:txBody>
      </p:sp>
      <p:pic>
        <p:nvPicPr>
          <p:cNvPr id="5" name="Picture 4">
            <a:extLst>
              <a:ext uri="{FF2B5EF4-FFF2-40B4-BE49-F238E27FC236}">
                <a16:creationId xmlns:a16="http://schemas.microsoft.com/office/drawing/2014/main" id="{4C6089FC-4119-5DA1-F1FC-2B03492F1E21}"/>
              </a:ext>
            </a:extLst>
          </p:cNvPr>
          <p:cNvPicPr>
            <a:picLocks noChangeAspect="1"/>
          </p:cNvPicPr>
          <p:nvPr/>
        </p:nvPicPr>
        <p:blipFill>
          <a:blip r:embed="rId2"/>
          <a:stretch>
            <a:fillRect/>
          </a:stretch>
        </p:blipFill>
        <p:spPr>
          <a:xfrm>
            <a:off x="683490" y="969818"/>
            <a:ext cx="11009745" cy="5852254"/>
          </a:xfrm>
          <a:prstGeom prst="rect">
            <a:avLst/>
          </a:prstGeom>
        </p:spPr>
      </p:pic>
    </p:spTree>
    <p:extLst>
      <p:ext uri="{BB962C8B-B14F-4D97-AF65-F5344CB8AC3E}">
        <p14:creationId xmlns:p14="http://schemas.microsoft.com/office/powerpoint/2010/main" val="5960830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FB9C5-183A-3556-D047-215BDB00B71F}"/>
              </a:ext>
            </a:extLst>
          </p:cNvPr>
          <p:cNvSpPr>
            <a:spLocks noGrp="1"/>
          </p:cNvSpPr>
          <p:nvPr>
            <p:ph type="title"/>
          </p:nvPr>
        </p:nvSpPr>
        <p:spPr>
          <a:xfrm>
            <a:off x="862868" y="460665"/>
            <a:ext cx="10122632" cy="652054"/>
          </a:xfrm>
        </p:spPr>
        <p:txBody>
          <a:bodyPr/>
          <a:lstStyle/>
          <a:p>
            <a:r>
              <a:rPr lang="en-US" sz="2800" dirty="0"/>
              <a:t>Room-type analysis-dashboard</a:t>
            </a:r>
          </a:p>
        </p:txBody>
      </p:sp>
      <p:sp>
        <p:nvSpPr>
          <p:cNvPr id="3" name="Footer Placeholder 2">
            <a:extLst>
              <a:ext uri="{FF2B5EF4-FFF2-40B4-BE49-F238E27FC236}">
                <a16:creationId xmlns:a16="http://schemas.microsoft.com/office/drawing/2014/main" id="{AE636772-0FC0-04E1-F535-F4DF7DAB98EB}"/>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a:lstStyle/>
          <a:p>
            <a:fld id="{09A01C0A-2BB6-49E7-91A3-DCB9F9F59583}" type="slidenum">
              <a:rPr lang="en-US" smtClean="0"/>
              <a:pPr/>
              <a:t>9</a:t>
            </a:fld>
            <a:endParaRPr lang="en-US" dirty="0"/>
          </a:p>
        </p:txBody>
      </p:sp>
      <p:pic>
        <p:nvPicPr>
          <p:cNvPr id="5" name="Picture 4">
            <a:extLst>
              <a:ext uri="{FF2B5EF4-FFF2-40B4-BE49-F238E27FC236}">
                <a16:creationId xmlns:a16="http://schemas.microsoft.com/office/drawing/2014/main" id="{F66DDA11-D3C5-3660-F1BF-4E5750B18043}"/>
              </a:ext>
            </a:extLst>
          </p:cNvPr>
          <p:cNvPicPr>
            <a:picLocks noChangeAspect="1"/>
          </p:cNvPicPr>
          <p:nvPr/>
        </p:nvPicPr>
        <p:blipFill>
          <a:blip r:embed="rId2"/>
          <a:stretch>
            <a:fillRect/>
          </a:stretch>
        </p:blipFill>
        <p:spPr>
          <a:xfrm>
            <a:off x="350982" y="1143784"/>
            <a:ext cx="11456970" cy="5147285"/>
          </a:xfrm>
          <a:prstGeom prst="rect">
            <a:avLst/>
          </a:prstGeom>
        </p:spPr>
      </p:pic>
    </p:spTree>
    <p:extLst>
      <p:ext uri="{BB962C8B-B14F-4D97-AF65-F5344CB8AC3E}">
        <p14:creationId xmlns:p14="http://schemas.microsoft.com/office/powerpoint/2010/main" val="2602253482"/>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864</TotalTime>
  <Words>526</Words>
  <Application>Microsoft Office PowerPoint</Application>
  <PresentationFormat>Widescreen</PresentationFormat>
  <Paragraphs>90</Paragraphs>
  <Slides>14</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Arial Black</vt:lpstr>
      <vt:lpstr>Avenir Next LT Pro</vt:lpstr>
      <vt:lpstr>Calibri</vt:lpstr>
      <vt:lpstr>Tahoma</vt:lpstr>
      <vt:lpstr>Wingdings</vt:lpstr>
      <vt:lpstr>Office Theme</vt:lpstr>
      <vt:lpstr>Airbnb insights report</vt:lpstr>
      <vt:lpstr>AGENDA</vt:lpstr>
      <vt:lpstr>INTRO</vt:lpstr>
      <vt:lpstr>project-GOALS</vt:lpstr>
      <vt:lpstr>Data Questions</vt:lpstr>
      <vt:lpstr>Dashboard- neighborhood</vt:lpstr>
      <vt:lpstr>Pricing analysis-dashboard</vt:lpstr>
      <vt:lpstr>Host analysis-dashboard</vt:lpstr>
      <vt:lpstr>Room-type analysis-dashboard</vt:lpstr>
      <vt:lpstr>Clustering-forecasting </vt:lpstr>
      <vt:lpstr>Date-time analysis </vt:lpstr>
      <vt:lpstr>results </vt:lpstr>
      <vt:lpstr>challenges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Airbnb insights report</dc:title>
  <dc:creator>Srinivasa Ragavan</dc:creator>
  <cp:lastModifiedBy>Srinivasa Ragavan</cp:lastModifiedBy>
  <cp:revision>1</cp:revision>
  <dcterms:created xsi:type="dcterms:W3CDTF">2023-09-26T06:01:27Z</dcterms:created>
  <dcterms:modified xsi:type="dcterms:W3CDTF">2023-09-26T23:36:42Z</dcterms:modified>
</cp:coreProperties>
</file>